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920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7A4CBE-B59A-44DF-B8FA-38ED2835070E}" type="datetimeFigureOut">
              <a:rPr lang="ru-RU" smtClean="0"/>
              <a:pPr/>
              <a:t>02.11.2015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4E9A01-65A1-4D29-888A-CCFA362C55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29666" cy="4793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Формирование ключевых компетенций младших школьников </a:t>
            </a:r>
            <a:br>
              <a:rPr lang="ru-RU" sz="4400" dirty="0" smtClean="0"/>
            </a:br>
            <a:r>
              <a:rPr lang="ru-RU" sz="4400" dirty="0" smtClean="0"/>
              <a:t>в соответствии </a:t>
            </a:r>
            <a:br>
              <a:rPr lang="ru-RU" sz="4400" dirty="0" smtClean="0"/>
            </a:br>
            <a:r>
              <a:rPr lang="ru-RU" sz="4400" dirty="0" smtClean="0"/>
              <a:t>с требованиями ФГОС НОО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373650" y="2996952"/>
            <a:ext cx="8770350" cy="1226939"/>
          </a:xfrm>
          <a:prstGeom prst="doubleWave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Составила :</a:t>
            </a:r>
          </a:p>
          <a:p>
            <a:pPr>
              <a:buNone/>
            </a:pPr>
            <a:r>
              <a:rPr lang="ru-RU" dirty="0" smtClean="0"/>
              <a:t>     Онищук Валентина Владимировна</a:t>
            </a:r>
          </a:p>
          <a:p>
            <a:pPr>
              <a:buNone/>
            </a:pPr>
            <a:r>
              <a:rPr lang="ru-RU" dirty="0" smtClean="0"/>
              <a:t>          учитель начальных классов </a:t>
            </a:r>
          </a:p>
          <a:p>
            <a:pPr>
              <a:buNone/>
            </a:pPr>
            <a:r>
              <a:rPr lang="ru-RU" smtClean="0"/>
              <a:t>                   МБОУ </a:t>
            </a:r>
            <a:r>
              <a:rPr lang="ru-RU" dirty="0" smtClean="0"/>
              <a:t>СОШ № 24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43204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«Мы слишком часто даём детям ответы ,которые надо выучить ,а не ставим перед ними проблемы , которые </a:t>
            </a:r>
            <a:br>
              <a:rPr lang="ru-RU" dirty="0" smtClean="0"/>
            </a:br>
            <a:r>
              <a:rPr lang="ru-RU" dirty="0" smtClean="0"/>
              <a:t>надо решать».</a:t>
            </a:r>
            <a:br>
              <a:rPr lang="ru-RU" dirty="0" smtClean="0"/>
            </a:br>
            <a:r>
              <a:rPr lang="ru-RU" dirty="0" smtClean="0"/>
              <a:t>                        Роджер  Левин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Ребёнок часто не может « взять»  то , что хочет «дать» ему учитель . </a:t>
            </a:r>
          </a:p>
          <a:p>
            <a:r>
              <a:rPr lang="ru-RU" dirty="0" smtClean="0"/>
              <a:t>Задача учителя – помочь ребёнку определить , для чего нужно изучать материал данного урока и где можно в жизни применить полученные знания 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57232"/>
          </a:xfrm>
        </p:spPr>
        <p:txBody>
          <a:bodyPr/>
          <a:lstStyle/>
          <a:p>
            <a:r>
              <a:rPr lang="ru-RU" dirty="0" smtClean="0"/>
              <a:t>Начального звена школы касаются все мировые тенденции и инновации : личностно – ориентированный подход , информатизация , интеграция ,  </a:t>
            </a:r>
            <a:r>
              <a:rPr lang="ru-RU" dirty="0" err="1" smtClean="0"/>
              <a:t>компетент-ностный</a:t>
            </a:r>
            <a:r>
              <a:rPr lang="ru-RU" dirty="0" smtClean="0"/>
              <a:t> подход .</a:t>
            </a:r>
          </a:p>
          <a:p>
            <a:r>
              <a:rPr lang="ru-RU" dirty="0" smtClean="0"/>
              <a:t> Компетентность – совокупность  компетенций ;наличие знаний и опыта , необходимых для эффективной деятельности.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mtClean="0"/>
              <a:t>     Приоритетом </a:t>
            </a:r>
            <a:r>
              <a:rPr lang="ru-RU" dirty="0" smtClean="0"/>
              <a:t>обучения в начальных классах по теории о ключевых компетенциях доктора педагогических наук Хуторского А . В. , становится формирование ключевых компетенций 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познавательной </a:t>
            </a:r>
          </a:p>
          <a:p>
            <a:r>
              <a:rPr lang="ru-RU" dirty="0" smtClean="0"/>
              <a:t>- коммуникативной</a:t>
            </a:r>
          </a:p>
          <a:p>
            <a:r>
              <a:rPr lang="ru-RU" dirty="0" smtClean="0"/>
              <a:t>- информационной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ценностно</a:t>
            </a:r>
            <a:r>
              <a:rPr lang="ru-RU" dirty="0" smtClean="0"/>
              <a:t> – смысловой </a:t>
            </a:r>
          </a:p>
          <a:p>
            <a:r>
              <a:rPr lang="ru-RU" dirty="0" smtClean="0"/>
              <a:t>- социальной</a:t>
            </a:r>
          </a:p>
          <a:p>
            <a:pPr>
              <a:buNone/>
            </a:pPr>
            <a:r>
              <a:rPr lang="ru-RU" dirty="0" smtClean="0"/>
              <a:t>     В начальной школе компетентность предполагает умения : думать,  искать , сотрудничать , приниматься за дело , адаптироваться .</a:t>
            </a:r>
          </a:p>
          <a:p>
            <a:pPr>
              <a:buNone/>
            </a:pPr>
            <a:r>
              <a:rPr lang="ru-RU" dirty="0" smtClean="0"/>
              <a:t>     Для формирования  ключевых компетенций  необходимы  современные  технологии организации </a:t>
            </a:r>
            <a:r>
              <a:rPr lang="ru-RU" dirty="0" err="1" smtClean="0"/>
              <a:t>учебно</a:t>
            </a:r>
            <a:r>
              <a:rPr lang="ru-RU" dirty="0" smtClean="0"/>
              <a:t> – воспитательного  процесса : технология  проблемного обучения , технология проектного  обучения , развитие критического мышления .</a:t>
            </a:r>
          </a:p>
          <a:p>
            <a:pPr>
              <a:buNone/>
            </a:pPr>
            <a:r>
              <a:rPr lang="ru-RU" dirty="0" smtClean="0"/>
              <a:t>    Каждый учебный предмет в зависимости от его содержания и способов организации учебной деятельности учащихся раскрывает определённые  возможности  для формирования ключевых компетенций 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Урок  литературного чтения</a:t>
            </a:r>
          </a:p>
          <a:p>
            <a:pPr>
              <a:buNone/>
            </a:pPr>
            <a:r>
              <a:rPr lang="ru-RU" dirty="0" smtClean="0"/>
              <a:t>    Требования к результатам этого предмета включают формирование  всех видов ключевых компетенций .</a:t>
            </a:r>
          </a:p>
          <a:p>
            <a:pPr>
              <a:buNone/>
            </a:pPr>
            <a:r>
              <a:rPr lang="ru-RU" dirty="0" smtClean="0"/>
              <a:t>    Применяются различные техники  игрового  обучения , создание  проблемно- поисковой ситуации , беседы – дискуссии о прочитанном , элементы драматизации ,  на этапе рефлексии – составление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Поддерживать интерес к чтению  и выработке общих  учебных  умений , необходимых  для  работы  помогают  различные  средства  обучения: наглядные пособия, демонстрационные  картины , учебные таблицы , иллюстрационный материал  для словарно – логических упражнений, альбомы  сюжетных картинок  , книги, электронные презентации , кластеры .</a:t>
            </a:r>
          </a:p>
          <a:p>
            <a:pPr>
              <a:buNone/>
            </a:pPr>
            <a:r>
              <a:rPr lang="ru-RU" sz="2400" dirty="0" smtClean="0"/>
              <a:t>    Урок литературного чтения – среда , где у учителя в руках уникальная  возможность  формировать    основные знания и умения , которые позволяют развивать  ключевые  компетенции учащихся 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101048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75656" y="836712"/>
            <a:ext cx="6034616" cy="452596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7091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620688"/>
          <a:ext cx="7824192" cy="497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096"/>
                <a:gridCol w="3912096"/>
              </a:tblGrid>
              <a:tr h="70567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Виды деятельности</a:t>
                      </a:r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ru-RU" dirty="0" smtClean="0"/>
                        <a:t>    Ценностно-смысловые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Участие  в конкурсах , </a:t>
                      </a:r>
                      <a:r>
                        <a:rPr lang="ru-RU" dirty="0" err="1" smtClean="0"/>
                        <a:t>проек-тах</a:t>
                      </a:r>
                      <a:r>
                        <a:rPr lang="ru-RU" dirty="0" smtClean="0"/>
                        <a:t> , конференциях проектах.</a:t>
                      </a:r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dirty="0" err="1" smtClean="0"/>
                        <a:t>Учебно</a:t>
                      </a:r>
                      <a:r>
                        <a:rPr lang="ru-RU" dirty="0" smtClean="0"/>
                        <a:t> - познавательные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экспериментов , конспектирование  , работа  с учебником ,фотографирование объектов</a:t>
                      </a:r>
                      <a:r>
                        <a:rPr lang="ru-RU" baseline="0" dirty="0" smtClean="0"/>
                        <a:t> , реферат , экскурсии.</a:t>
                      </a:r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ru-RU" dirty="0" smtClean="0"/>
                        <a:t>   Информационные ( ИКТ)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информации  в </a:t>
                      </a:r>
                      <a:r>
                        <a:rPr lang="ru-RU" dirty="0" err="1" smtClean="0"/>
                        <a:t>библио-теке</a:t>
                      </a:r>
                      <a:r>
                        <a:rPr lang="ru-RU" dirty="0" smtClean="0"/>
                        <a:t> ,</a:t>
                      </a:r>
                      <a:r>
                        <a:rPr lang="ru-RU" baseline="0" dirty="0" smtClean="0"/>
                        <a:t> энциклопедиях , в Интернете.</a:t>
                      </a:r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Коммуникативные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обсуждении вопросов</a:t>
                      </a:r>
                      <a:r>
                        <a:rPr lang="ru-RU" baseline="0" dirty="0" smtClean="0"/>
                        <a:t> семинаров ,выступление на кон </a:t>
                      </a:r>
                      <a:r>
                        <a:rPr lang="ru-RU" baseline="0" dirty="0" err="1" smtClean="0"/>
                        <a:t>ференции</a:t>
                      </a:r>
                      <a:r>
                        <a:rPr lang="ru-RU" baseline="0" dirty="0" smtClean="0"/>
                        <a:t>  , взаимоконтроль , участие в дискуссии ,</a:t>
                      </a:r>
                      <a:r>
                        <a:rPr lang="ru-RU" baseline="0" dirty="0" err="1" smtClean="0"/>
                        <a:t>анкетиро-вании</a:t>
                      </a:r>
                      <a:r>
                        <a:rPr lang="ru-RU" baseline="0" dirty="0" smtClean="0"/>
                        <a:t> ,собеседование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424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Формирование ключевых компетенций младших школьников  в соответствии  с требованиями ФГОС НОО </vt:lpstr>
      <vt:lpstr>«Мы слишком часто даём детям ответы ,которые надо выучить ,а не ставим перед ними проблемы , которые  надо решать».                         Роджер  Левин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младших школьников в соответствии с требованиями ФГОС НОО</dc:title>
  <dc:creator>1</dc:creator>
  <cp:lastModifiedBy>Мама</cp:lastModifiedBy>
  <cp:revision>24</cp:revision>
  <dcterms:created xsi:type="dcterms:W3CDTF">2015-03-30T10:28:16Z</dcterms:created>
  <dcterms:modified xsi:type="dcterms:W3CDTF">2015-11-02T11:14:40Z</dcterms:modified>
</cp:coreProperties>
</file>