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4" r:id="rId5"/>
    <p:sldId id="260" r:id="rId6"/>
    <p:sldId id="261" r:id="rId7"/>
    <p:sldId id="262" r:id="rId8"/>
    <p:sldId id="265" r:id="rId9"/>
    <p:sldId id="267" r:id="rId10"/>
    <p:sldId id="268" r:id="rId11"/>
    <p:sldId id="271" r:id="rId12"/>
    <p:sldId id="263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11/2/2015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221088"/>
            <a:ext cx="7854696" cy="1752600"/>
          </a:xfrm>
        </p:spPr>
        <p:txBody>
          <a:bodyPr/>
          <a:lstStyle/>
          <a:p>
            <a:r>
              <a:rPr lang="ru-RU" dirty="0" smtClean="0"/>
              <a:t>Составила :    Онищук Валентина  Владимировна</a:t>
            </a:r>
          </a:p>
          <a:p>
            <a:r>
              <a:rPr lang="ru-RU" dirty="0" smtClean="0"/>
              <a:t>учитель начальных классов МБОУ СОШ № 24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22805" y="1916832"/>
            <a:ext cx="916680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Игровые технологии</a:t>
            </a:r>
          </a:p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 уроках обучения грамоте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                      Игра « Сочини сказку».</a:t>
            </a:r>
          </a:p>
          <a:p>
            <a:pPr>
              <a:buNone/>
            </a:pPr>
            <a:r>
              <a:rPr lang="ru-RU" dirty="0" smtClean="0"/>
              <a:t>     При изучении каждой новой буквы дети сами могут придумать сказку . Например : « Жила-была буква Н .Жила она на лесной полянке .Девочка Н любила смотреть по ночам на небо и любоваться желтоглазой луной. А днём Н гуляла на полянке и собирала цветы  незабудки …</a:t>
            </a:r>
          </a:p>
          <a:p>
            <a:pPr>
              <a:buNone/>
            </a:pPr>
            <a:r>
              <a:rPr lang="ru-RU" dirty="0" smtClean="0"/>
              <a:t>      Затем дети называют слова ,в которых они услышали звуки изучаемой буквы . Учитель предлагает продолжить сказку. Дети придумывают разные истории , происходящие с буквой. Например , буква устраивает праздник и приглашает своих подружек-гласные буквы. Для наглядности буквы можно изобразить в виде кукол, на платьицах у которых написана буква. Когда приходят </a:t>
            </a:r>
            <a:r>
              <a:rPr lang="ru-RU" dirty="0" err="1" smtClean="0"/>
              <a:t>гланые</a:t>
            </a:r>
            <a:r>
              <a:rPr lang="ru-RU" dirty="0" smtClean="0"/>
              <a:t>, буква-хозяйка, встречая их, встаёт </a:t>
            </a:r>
            <a:r>
              <a:rPr lang="ru-RU" dirty="0" err="1" smtClean="0"/>
              <a:t>рядом,образуя</a:t>
            </a:r>
            <a:r>
              <a:rPr lang="ru-RU" dirty="0" smtClean="0"/>
              <a:t> слияния. Прочитав образовавшееся слияние, дети подбирают слова, в которых эти слияния звучат, и буквы как бы разговаривают между собой.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P1030178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67544" y="2132856"/>
            <a:ext cx="4586916" cy="344018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Содержимое 5" descr="P1030179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572000" y="1996456"/>
            <a:ext cx="4480752" cy="33605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В заключении хочется ещё раз сказать о том ,что игра является первой и надёжной помощницей в обучении детей грамоте. В настоящее время в помощь учителю создано много пособий с материалами занимательного характера , но как бы не был велик этот  перечень ,многое зависит от личной фантазии учителя ,от его творчества.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«В игре детей есть часто смысл глубокий…»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И.Шиллер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29191" y="2967335"/>
            <a:ext cx="768563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prstDash val="solid"/>
                </a:ln>
                <a:solidFill>
                  <a:srgbClr val="7030A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Спасибо за внимание!</a:t>
            </a:r>
            <a:endParaRPr lang="ru-RU" sz="5400" b="1" dirty="0">
              <a:ln>
                <a:prstDash val="solid"/>
              </a:ln>
              <a:solidFill>
                <a:srgbClr val="7030A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Игра – это  огромное светлое окно , через которое в духовный мир ребёнка вливается живительный поток представлений , понятий  об окружающем мире .Игра – это искра ,зажигающая огонёк пытливости и любознательности.</a:t>
            </a:r>
          </a:p>
          <a:p>
            <a:pPr>
              <a:buNone/>
            </a:pPr>
            <a:r>
              <a:rPr lang="ru-RU" dirty="0" smtClean="0"/>
              <a:t>                                          В . А . Сухомлинский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Эффективность игровых форм обучения и развития детей подтверждена многочисленными исследованиями. Именно игра помогает младшим школьникам легко и быстро усваивать учебный материал , учит логически мыслить  и фантазировать .</a:t>
            </a:r>
          </a:p>
          <a:p>
            <a:pPr>
              <a:buNone/>
            </a:pPr>
            <a:r>
              <a:rPr lang="ru-RU" dirty="0" smtClean="0"/>
              <a:t>    Интерес детей в игре перемещается от игрового действия к умственной задаче .Игра является ценным средством воспитания умственной активности детей , активизирует психические процессы ,вызывает у учащихся живой интерес к процессу познания.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Содержание и направленность правил игры обусловлены общими задачами формирования личности ученика , познавательным содержанием ,</a:t>
            </a:r>
          </a:p>
          <a:p>
            <a:pPr>
              <a:buNone/>
            </a:pPr>
            <a:r>
              <a:rPr lang="ru-RU" dirty="0" smtClean="0"/>
              <a:t>    игровыми задачами и игровыми действиями. В дидактической игре правила являются заданными. </a:t>
            </a:r>
          </a:p>
          <a:p>
            <a:pPr>
              <a:buNone/>
            </a:pPr>
            <a:r>
              <a:rPr lang="ru-RU" dirty="0" smtClean="0"/>
              <a:t>    С помощью правил педагог управляет игрой , процессами познавательной деятельности и поведением учащихся . Правила влияют и на решение дидактической задачи : незаметно ограничивают действия школьников , направляют их внимание на выполнение конкретной задачи  учебного предмета. Правила игры должны быть понятны всем игрокам. Игра должна быть короткой по времени.</a:t>
            </a:r>
          </a:p>
          <a:p>
            <a:pPr>
              <a:buNone/>
            </a:pPr>
            <a:r>
              <a:rPr lang="ru-RU" dirty="0" smtClean="0"/>
              <a:t>    Подведение итогов осуществляется сразу по окончании  </a:t>
            </a:r>
            <a:r>
              <a:rPr lang="ru-RU" dirty="0" err="1" smtClean="0"/>
              <a:t>игры.При</a:t>
            </a:r>
            <a:r>
              <a:rPr lang="ru-RU" dirty="0" smtClean="0"/>
              <a:t> этом необходимо отметить достижения каждого учащегося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При подборе игр важно учитывать наглядно –действенный характер мышления младшего школьника .Необходимо также помнить о том , что игры должны содействовать полноценному всестороннему развитию психики детей, их познавательных способностей ,формировать умения и навыки учебной деятельности , помогать </a:t>
            </a:r>
          </a:p>
          <a:p>
            <a:pPr>
              <a:buNone/>
            </a:pPr>
            <a:r>
              <a:rPr lang="ru-RU" dirty="0" smtClean="0"/>
              <a:t>    ребёнку овладевать умением анализировать , сравнивать , абстрагировать , обобщать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Игры классифицируются по дидактическим задачам  в соответствии с основными умениями , которые должны быть сформированы к концу периода обучения грамоте.</a:t>
            </a:r>
          </a:p>
          <a:p>
            <a:pPr>
              <a:buNone/>
            </a:pPr>
            <a:r>
              <a:rPr lang="ru-RU" dirty="0" smtClean="0"/>
              <a:t>   Отдельные разделы составляют игры , направлен- </a:t>
            </a:r>
            <a:r>
              <a:rPr lang="ru-RU" dirty="0" err="1" smtClean="0"/>
              <a:t>ные</a:t>
            </a:r>
            <a:r>
              <a:rPr lang="ru-RU" dirty="0" smtClean="0"/>
              <a:t>  на выработку следующих умений :</a:t>
            </a:r>
          </a:p>
          <a:p>
            <a:pPr>
              <a:buNone/>
            </a:pPr>
            <a:r>
              <a:rPr lang="ru-RU" dirty="0" smtClean="0"/>
              <a:t>   Деление слов на слоги ,определение места ударения в слове : игра «Слоговые часы» ;</a:t>
            </a:r>
          </a:p>
          <a:p>
            <a:pPr>
              <a:buNone/>
            </a:pPr>
            <a:r>
              <a:rPr lang="ru-RU" dirty="0" smtClean="0"/>
              <a:t>   Выделение и распознавание звуков : игра «Как тебя зовут?»  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Распознавание графического облика букв  и их соотнесение с соответствующими звуками : игра «На что похожа буква»;</a:t>
            </a:r>
          </a:p>
          <a:p>
            <a:r>
              <a:rPr lang="ru-RU" dirty="0" smtClean="0"/>
              <a:t>Чтение открытых слогов (слияние ) : игра «Морское путешествие»;</a:t>
            </a:r>
          </a:p>
          <a:p>
            <a:r>
              <a:rPr lang="ru-RU" dirty="0" smtClean="0"/>
              <a:t>Чтение слов и предложений : игра «Инспектор ГАИ» .</a:t>
            </a:r>
          </a:p>
          <a:p>
            <a:pPr>
              <a:buNone/>
            </a:pPr>
            <a:r>
              <a:rPr lang="ru-RU" dirty="0" smtClean="0"/>
              <a:t>   Можно выделить также игры , которые могут успешно применяться для решения почти всех дидактических задач предыдущих разделов и имеют своеобразную развивающую направленность :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  чтение слоговых таблиц : игра «Домино».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  расширение поля зрения : игра «Фоторепортёр».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  организация коллективного взаимодействия  : игра «Первоклассник», «Кто правильно ? Кто больше?», «Придумай сказку».</a:t>
            </a:r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Педагогу важно продумать поэтапное распределение игр на уроке .В начале урока игры, проводятся с целью организации стимулирования активности учащихся ,в середине – усвоение темы ,</a:t>
            </a:r>
          </a:p>
          <a:p>
            <a:pPr>
              <a:buNone/>
            </a:pPr>
            <a:r>
              <a:rPr lang="ru-RU" dirty="0" smtClean="0"/>
              <a:t>    игры в конце урока могут носить поисковый характер. На любом этапе урока игры должны отвечать следующим требованиям : быть интересными , доступными ,увлекательными ,</a:t>
            </a:r>
          </a:p>
          <a:p>
            <a:pPr>
              <a:buNone/>
            </a:pPr>
            <a:r>
              <a:rPr lang="ru-RU" dirty="0" smtClean="0"/>
              <a:t>    включать учеников в разные виды деятельности .</a:t>
            </a:r>
          </a:p>
          <a:p>
            <a:pPr>
              <a:buNone/>
            </a:pPr>
            <a:r>
              <a:rPr lang="ru-RU" dirty="0" smtClean="0"/>
              <a:t>    Следовательно , игры могут быть проведены на любом этапе , а также на уроках разного типа 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На уроках обучения грамоте я применяю разные игры . Вот некоторые из них : «Тим – Том» , «Кто правильно ? Кто больше?», «Волшебная корзина» ,</a:t>
            </a:r>
          </a:p>
          <a:p>
            <a:pPr>
              <a:buNone/>
            </a:pPr>
            <a:r>
              <a:rPr lang="ru-RU" dirty="0" smtClean="0"/>
              <a:t>  «На что похожа буква ?» и др…</a:t>
            </a:r>
          </a:p>
          <a:p>
            <a:pPr>
              <a:buNone/>
            </a:pPr>
            <a:r>
              <a:rPr lang="ru-RU" dirty="0" smtClean="0"/>
              <a:t>                           </a:t>
            </a:r>
            <a:endParaRPr lang="ru-RU" dirty="0"/>
          </a:p>
        </p:txBody>
      </p:sp>
      <p:pic>
        <p:nvPicPr>
          <p:cNvPr id="4" name="Рисунок 3" descr="21f18fd369affffe8767c431ae5532c4.jpg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68" y="3717032"/>
            <a:ext cx="3456384" cy="259228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 descr="P103017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76056" y="3717032"/>
            <a:ext cx="3347211" cy="25104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241</TotalTime>
  <Words>790</Words>
  <Application>Microsoft Office PowerPoint</Application>
  <PresentationFormat>Экран (4:3)</PresentationFormat>
  <Paragraphs>44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Flow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Мама</cp:lastModifiedBy>
  <cp:revision>65</cp:revision>
  <dcterms:created xsi:type="dcterms:W3CDTF">2015-10-25T08:29:07Z</dcterms:created>
  <dcterms:modified xsi:type="dcterms:W3CDTF">2015-11-02T11:16:21Z</dcterms:modified>
</cp:coreProperties>
</file>