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60" r:id="rId2"/>
    <p:sldId id="256" r:id="rId3"/>
    <p:sldId id="266" r:id="rId4"/>
    <p:sldId id="276" r:id="rId5"/>
    <p:sldId id="257" r:id="rId6"/>
    <p:sldId id="258" r:id="rId7"/>
    <p:sldId id="259" r:id="rId8"/>
    <p:sldId id="264" r:id="rId9"/>
    <p:sldId id="268" r:id="rId10"/>
    <p:sldId id="270" r:id="rId11"/>
    <p:sldId id="261" r:id="rId12"/>
    <p:sldId id="262" r:id="rId13"/>
    <p:sldId id="271" r:id="rId14"/>
    <p:sldId id="263" r:id="rId15"/>
    <p:sldId id="272" r:id="rId16"/>
    <p:sldId id="274" r:id="rId17"/>
    <p:sldId id="275" r:id="rId18"/>
    <p:sldId id="277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3" d="100"/>
          <a:sy n="43" d="100"/>
        </p:scale>
        <p:origin x="-73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елена\Desktop\День МАТЕРИ\PavAJVmVTo.gi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99" y="0"/>
            <a:ext cx="710180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341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елена\Desktop\День МАТЕРИ\1299960085_00-03-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0276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елена\Desktop\День МАТЕРИ\483334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7946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елена\Desktop\День МАТЕРИ\p_19484_1_galleryb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0363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елена\Desktop\День МАТЕРИ\483334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6254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елена\Desktop\День МАТЕРИ\45709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14501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700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елена\Desktop\День МАТЕРИ\84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66" y="-99392"/>
            <a:ext cx="9090633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2950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елена\Desktop\День МАТЕРИ\volk i 7 kozlyat_event62307670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4254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C:\Users\елена\Desktop\День МАТЕРИ\10655_508886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9417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елена\Desktop\День МАТЕРИ\a930ac2240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0"/>
            <a:ext cx="693643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088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елена\Desktop\День МАТЕРИ\carnation-bouquet_1600x1200_792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458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502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елена\Desktop\День МАТЕРИ\6b6e370d9ff37ce44ab64253b131d10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44000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1549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Users\елена\Desktop\День МАТЕРИ\46649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0"/>
            <a:ext cx="871296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8738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елена\Desktop\День МАТЕРИ\b7e4da4edf35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571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елена\Desktop\День МАТЕРИ\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5959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елена\Desktop\День МАТЕРИ\0789203731.interior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5593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елена\Desktop\День МАТЕРИ\b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1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073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елена\Desktop\День МАТЕРИ\97744085593149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078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439</TotalTime>
  <Words>1</Words>
  <Application>Microsoft Office PowerPoint</Application>
  <PresentationFormat>Экран (4:3)</PresentationFormat>
  <Paragraphs>1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Апекс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</dc:creator>
  <cp:lastModifiedBy>елена</cp:lastModifiedBy>
  <cp:revision>11</cp:revision>
  <dcterms:created xsi:type="dcterms:W3CDTF">2013-11-27T06:05:16Z</dcterms:created>
  <dcterms:modified xsi:type="dcterms:W3CDTF">2013-11-28T09:26:43Z</dcterms:modified>
</cp:coreProperties>
</file>