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B45D-BCF4-46AD-A32D-DA968B6EE581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98B-D674-492F-B5B5-C0B9153CD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B45D-BCF4-46AD-A32D-DA968B6EE581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98B-D674-492F-B5B5-C0B9153CD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B45D-BCF4-46AD-A32D-DA968B6EE581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98B-D674-492F-B5B5-C0B9153CD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B45D-BCF4-46AD-A32D-DA968B6EE581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98B-D674-492F-B5B5-C0B9153CD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B45D-BCF4-46AD-A32D-DA968B6EE581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98B-D674-492F-B5B5-C0B9153CD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B45D-BCF4-46AD-A32D-DA968B6EE581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98B-D674-492F-B5B5-C0B9153CD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B45D-BCF4-46AD-A32D-DA968B6EE581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98B-D674-492F-B5B5-C0B9153CD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B45D-BCF4-46AD-A32D-DA968B6EE581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98B-D674-492F-B5B5-C0B9153CD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B45D-BCF4-46AD-A32D-DA968B6EE581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98B-D674-492F-B5B5-C0B9153CD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B45D-BCF4-46AD-A32D-DA968B6EE581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98B-D674-492F-B5B5-C0B9153CD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B45D-BCF4-46AD-A32D-DA968B6EE581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98B-D674-492F-B5B5-C0B9153CD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B45D-BCF4-46AD-A32D-DA968B6EE581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8098B-D674-492F-B5B5-C0B9153CD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Числа и цифры </a:t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пословицах и поговорках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images.forwallpaper.com/files/thumbs/preview/16/166253__fruit-flower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20080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и цифра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Весна да осень — на дню погод восемь.</a:t>
            </a:r>
          </a:p>
          <a:p>
            <a:pPr fontAlgn="base"/>
            <a:r>
              <a:rPr lang="ru-RU" dirty="0" smtClean="0"/>
              <a:t>Глядит</a:t>
            </a:r>
            <a:r>
              <a:rPr lang="ru-RU" dirty="0" smtClean="0"/>
              <a:t>, ровно семерых проглотил, восьмым поперхнулся.</a:t>
            </a:r>
          </a:p>
          <a:p>
            <a:pPr fontAlgn="base"/>
            <a:r>
              <a:rPr lang="ru-RU" dirty="0" smtClean="0"/>
              <a:t>Всем </a:t>
            </a:r>
            <a:r>
              <a:rPr lang="ru-RU" dirty="0" smtClean="0"/>
              <a:t>по семь, а мне восемь.</a:t>
            </a:r>
          </a:p>
          <a:p>
            <a:pPr fontAlgn="base"/>
            <a:r>
              <a:rPr lang="ru-RU" dirty="0" smtClean="0"/>
              <a:t>На будущую осень, годов через восемь.</a:t>
            </a:r>
            <a:endParaRPr lang="ru-RU" dirty="0"/>
          </a:p>
        </p:txBody>
      </p:sp>
      <p:pic>
        <p:nvPicPr>
          <p:cNvPr id="5" name="Содержимое 4" descr="http://www.roditeli.ua/uploads/images/8(4)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41044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и цифра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Уступив однажды, девять раз останешься в выигрыше.</a:t>
            </a:r>
          </a:p>
          <a:p>
            <a:pPr fontAlgn="base"/>
            <a:endParaRPr lang="ru-RU" dirty="0" smtClean="0"/>
          </a:p>
          <a:p>
            <a:pPr fontAlgn="base">
              <a:buNone/>
            </a:pPr>
            <a:r>
              <a:rPr lang="ru-RU" dirty="0" smtClean="0"/>
              <a:t>*</a:t>
            </a:r>
            <a:r>
              <a:rPr lang="ru-RU" dirty="0" smtClean="0"/>
              <a:t>Девятый </a:t>
            </a:r>
            <a:r>
              <a:rPr lang="ru-RU" dirty="0" smtClean="0"/>
              <a:t>месяц на свет </a:t>
            </a:r>
            <a:r>
              <a:rPr lang="ru-RU" dirty="0" err="1" smtClean="0"/>
              <a:t>нарождает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fontAlgn="base">
              <a:buNone/>
            </a:pPr>
            <a:r>
              <a:rPr lang="ru-RU" dirty="0" smtClean="0"/>
              <a:t>*Девять </a:t>
            </a:r>
            <a:r>
              <a:rPr lang="ru-RU" dirty="0" smtClean="0"/>
              <a:t>мышей </a:t>
            </a:r>
            <a:r>
              <a:rPr lang="ru-RU" dirty="0" smtClean="0"/>
              <a:t>вместе</a:t>
            </a:r>
          </a:p>
          <a:p>
            <a:pPr fontAlgn="base">
              <a:buNone/>
            </a:pPr>
            <a:r>
              <a:rPr lang="ru-RU" dirty="0" smtClean="0"/>
              <a:t>потянули </a:t>
            </a:r>
            <a:r>
              <a:rPr lang="ru-RU" dirty="0" smtClean="0"/>
              <a:t>– крышку с кадушки стянули.</a:t>
            </a:r>
          </a:p>
          <a:p>
            <a:endParaRPr lang="ru-RU" dirty="0"/>
          </a:p>
        </p:txBody>
      </p:sp>
      <p:pic>
        <p:nvPicPr>
          <p:cNvPr id="5" name="Содержимое 4" descr="http://cs617816.vk.me/v617816993/cfda/23kSePSMjQk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74441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Ты ему слово, а он </a:t>
            </a:r>
            <a:r>
              <a:rPr lang="ru-RU" dirty="0" smtClean="0"/>
              <a:t>тебе </a:t>
            </a:r>
            <a:r>
              <a:rPr lang="ru-RU" dirty="0" smtClean="0"/>
              <a:t>десять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fontAlgn="base"/>
            <a:r>
              <a:rPr lang="ru-RU" dirty="0" smtClean="0"/>
              <a:t>Не трусливого десятка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r>
              <a:rPr lang="ru-RU" dirty="0" smtClean="0"/>
              <a:t>Мудрый услышит раз, а догадается десять раз.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32240" y="1600201"/>
            <a:ext cx="1954560" cy="29809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9458" name="Picture 2" descr="http://player.myshared.ru/1236836/data/images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56792"/>
            <a:ext cx="331236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Всё прекрасное благодаря числу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30424" cy="1108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www.wiki.vladimir.i-edu.ru/images/thumb/d/d4/%D0%9812.JPG/800px-%D0%9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556792"/>
            <a:ext cx="4704457" cy="5040560"/>
          </a:xfrm>
          <a:prstGeom prst="rect">
            <a:avLst/>
          </a:prstGeom>
          <a:noFill/>
        </p:spPr>
      </p:pic>
      <p:pic>
        <p:nvPicPr>
          <p:cNvPr id="6" name="Содержимое 5" descr="http://school.xvatit.com/images/3/33/0021-021-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628800"/>
            <a:ext cx="3898776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C00000"/>
                </a:solidFill>
                <a:latin typeface="Verdana"/>
                <a:cs typeface="Simplified Arabic Fixed" pitchFamily="49" charset="-78"/>
              </a:rPr>
              <a:t>Поговорка</a:t>
            </a:r>
            <a:r>
              <a:rPr lang="ru-RU" b="0" i="0" dirty="0" smtClean="0">
                <a:solidFill>
                  <a:srgbClr val="000000"/>
                </a:solidFill>
                <a:latin typeface="Verdana"/>
                <a:cs typeface="Simplified Arabic Fixed" pitchFamily="49" charset="-78"/>
              </a:rPr>
              <a:t> - </a:t>
            </a:r>
            <a:r>
              <a:rPr lang="ru-RU" b="0" i="0" dirty="0" smtClean="0">
                <a:solidFill>
                  <a:srgbClr val="006600"/>
                </a:solidFill>
                <a:latin typeface="Verdana"/>
                <a:cs typeface="Simplified Arabic Fixed" pitchFamily="49" charset="-78"/>
              </a:rPr>
              <a:t>цветочек</a:t>
            </a:r>
            <a:r>
              <a:rPr lang="ru-RU" b="0" i="0" dirty="0" smtClean="0">
                <a:solidFill>
                  <a:srgbClr val="000000"/>
                </a:solidFill>
                <a:latin typeface="Verdana"/>
                <a:cs typeface="Simplified Arabic Fixed" pitchFamily="49" charset="-78"/>
              </a:rPr>
              <a:t>, </a:t>
            </a:r>
            <a:r>
              <a:rPr lang="ru-RU" b="0" i="0" dirty="0" smtClean="0">
                <a:solidFill>
                  <a:srgbClr val="002060"/>
                </a:solidFill>
                <a:latin typeface="Verdana"/>
                <a:cs typeface="Simplified Arabic Fixed" pitchFamily="49" charset="-78"/>
              </a:rPr>
              <a:t>пословица</a:t>
            </a:r>
            <a:r>
              <a:rPr lang="ru-RU" b="0" i="0" dirty="0" smtClean="0">
                <a:solidFill>
                  <a:srgbClr val="000000"/>
                </a:solidFill>
                <a:latin typeface="Verdana"/>
                <a:cs typeface="Simplified Arabic Fixed" pitchFamily="49" charset="-78"/>
              </a:rPr>
              <a:t> - </a:t>
            </a:r>
            <a:r>
              <a:rPr lang="ru-RU" b="0" i="0" dirty="0" smtClean="0">
                <a:solidFill>
                  <a:srgbClr val="FF0000"/>
                </a:solidFill>
                <a:latin typeface="Verdana"/>
                <a:cs typeface="Simplified Arabic Fixed" pitchFamily="49" charset="-78"/>
              </a:rPr>
              <a:t>ягодка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Величайшее богатство народа – его язык! Тысячелетиями накапливаются и вечно живут в слове несметные сокровища человеческой мысли и опыта.</a:t>
            </a:r>
          </a:p>
          <a:p>
            <a:pPr fontAlgn="base"/>
            <a:r>
              <a:rPr lang="ru-RU" dirty="0"/>
              <a:t>Веками создавал народ мудрые изречения – </a:t>
            </a:r>
            <a:r>
              <a:rPr lang="ru-RU" b="1" dirty="0"/>
              <a:t>пословицы </a:t>
            </a:r>
            <a:r>
              <a:rPr lang="ru-RU" dirty="0"/>
              <a:t>и</a:t>
            </a:r>
            <a:r>
              <a:rPr lang="ru-RU" b="1" dirty="0"/>
              <a:t> поговорки</a:t>
            </a:r>
            <a:r>
              <a:rPr lang="ru-RU" dirty="0"/>
              <a:t>. В них из поколения в поколение передавались главные мысли о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и цифра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532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1.один за всех и все за одного.</a:t>
            </a:r>
          </a:p>
          <a:p>
            <a:endParaRPr lang="ru-RU" dirty="0" smtClean="0"/>
          </a:p>
          <a:p>
            <a:r>
              <a:rPr lang="ru-RU" dirty="0" smtClean="0"/>
              <a:t>2.Лучше один раз увидеть, чем сто раз услышать.</a:t>
            </a:r>
          </a:p>
          <a:p>
            <a:endParaRPr lang="ru-RU" dirty="0" smtClean="0"/>
          </a:p>
          <a:p>
            <a:r>
              <a:rPr lang="ru-RU" dirty="0" smtClean="0"/>
              <a:t>3.Одна правда на свете живет.</a:t>
            </a:r>
          </a:p>
          <a:p>
            <a:endParaRPr lang="ru-RU" dirty="0"/>
          </a:p>
        </p:txBody>
      </p:sp>
      <p:pic>
        <p:nvPicPr>
          <p:cNvPr id="15362" name="Picture 2" descr="http://crosti.ru/patterns/00/00/d1/d70071a5fd/%D0%B2%D0%B5%D1%81%D0%B5%D0%BB%D1%8B%D0%B5%20%D0%BA%D0%B0%D1%80%D1%82%D0%B8%D0%BD%D0%BA%D0%B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556792"/>
            <a:ext cx="4789481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Число и цифра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04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Одна голова – хорошо, а две – лучше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Бог </a:t>
            </a:r>
            <a:r>
              <a:rPr lang="ru-RU" dirty="0"/>
              <a:t>дал два уха и один </a:t>
            </a:r>
            <a:r>
              <a:rPr lang="ru-RU" dirty="0" smtClean="0"/>
              <a:t>язык.</a:t>
            </a:r>
          </a:p>
          <a:p>
            <a:endParaRPr lang="ru-RU" dirty="0"/>
          </a:p>
          <a:p>
            <a:r>
              <a:rPr lang="ru-RU" dirty="0" smtClean="0"/>
              <a:t>За двумя зайцами погонишься, ни одного не поймаешь.</a:t>
            </a:r>
            <a:endParaRPr lang="ru-RU" dirty="0"/>
          </a:p>
        </p:txBody>
      </p:sp>
      <p:pic>
        <p:nvPicPr>
          <p:cNvPr id="17412" name="Picture 4" descr="http://cis.edu.yar.ru/data/projects/files/107/19919/19919.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412776"/>
            <a:ext cx="441642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Число и цифра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890664" cy="46064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*Не </a:t>
            </a:r>
            <a:r>
              <a:rPr lang="ru-RU" dirty="0"/>
              <a:t>узнавай друга в </a:t>
            </a:r>
            <a:r>
              <a:rPr lang="ru-RU" dirty="0" smtClean="0"/>
              <a:t>три</a:t>
            </a:r>
          </a:p>
          <a:p>
            <a:pPr>
              <a:buNone/>
            </a:pPr>
            <a:r>
              <a:rPr lang="ru-RU" dirty="0" smtClean="0"/>
              <a:t>дня </a:t>
            </a:r>
            <a:r>
              <a:rPr lang="ru-RU" dirty="0"/>
              <a:t>– узнавай в три года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*</a:t>
            </a:r>
            <a:r>
              <a:rPr lang="ru-RU" dirty="0" smtClean="0"/>
              <a:t>Наговорил </a:t>
            </a:r>
            <a:r>
              <a:rPr lang="ru-RU" dirty="0"/>
              <a:t>с три короба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*</a:t>
            </a:r>
            <a:r>
              <a:rPr lang="ru-RU" dirty="0"/>
              <a:t> От горшка три вершка</a:t>
            </a:r>
          </a:p>
        </p:txBody>
      </p:sp>
      <p:pic>
        <p:nvPicPr>
          <p:cNvPr id="18434" name="Picture 2" descr="http://player.myshared.ru/323257/data/images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340768"/>
            <a:ext cx="4056385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и цифра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*На </a:t>
            </a:r>
            <a:r>
              <a:rPr lang="ru-RU" dirty="0" smtClean="0"/>
              <a:t>все четыре стороны. </a:t>
            </a: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*</a:t>
            </a:r>
            <a:r>
              <a:rPr lang="ru-RU" dirty="0" smtClean="0"/>
              <a:t>Жить </a:t>
            </a:r>
            <a:r>
              <a:rPr lang="ru-RU" dirty="0" smtClean="0"/>
              <a:t>в четырех стенах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ru-RU" dirty="0" smtClean="0"/>
              <a:t> </a:t>
            </a:r>
          </a:p>
          <a:p>
            <a:pPr fontAlgn="base">
              <a:buNone/>
            </a:pPr>
            <a:r>
              <a:rPr lang="ru-RU" dirty="0" smtClean="0"/>
              <a:t>*Четыре </a:t>
            </a:r>
            <a:r>
              <a:rPr lang="ru-RU" dirty="0" smtClean="0"/>
              <a:t>страны света </a:t>
            </a:r>
            <a:r>
              <a:rPr lang="ru-RU" dirty="0" smtClean="0"/>
              <a:t>на</a:t>
            </a:r>
          </a:p>
          <a:p>
            <a:pPr fontAlgn="base">
              <a:buNone/>
            </a:pPr>
            <a:r>
              <a:rPr lang="ru-RU" dirty="0" smtClean="0"/>
              <a:t>четырех морях положены.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*</a:t>
            </a:r>
            <a:r>
              <a:rPr lang="ru-RU" dirty="0" smtClean="0"/>
              <a:t>Без </a:t>
            </a:r>
            <a:r>
              <a:rPr lang="ru-RU" dirty="0" smtClean="0"/>
              <a:t>троицы дом не </a:t>
            </a:r>
            <a:r>
              <a:rPr lang="ru-RU" dirty="0" smtClean="0"/>
              <a:t>строится,</a:t>
            </a:r>
          </a:p>
          <a:p>
            <a:pPr fontAlgn="base">
              <a:buNone/>
            </a:pPr>
            <a:r>
              <a:rPr lang="ru-RU" dirty="0" smtClean="0"/>
              <a:t>без </a:t>
            </a:r>
            <a:r>
              <a:rPr lang="ru-RU" dirty="0" smtClean="0"/>
              <a:t>четырёх углов изба не 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становится</a:t>
            </a:r>
            <a:r>
              <a:rPr lang="ru-RU" dirty="0" smtClean="0"/>
              <a:t>.</a:t>
            </a:r>
            <a:endParaRPr lang="ru-RU" dirty="0" smtClean="0"/>
          </a:p>
          <a:p>
            <a:pPr fontAlgn="base">
              <a:buNone/>
            </a:pPr>
            <a:endParaRPr lang="ru-RU" sz="2400" dirty="0" smtClean="0"/>
          </a:p>
          <a:p>
            <a:pPr fontAlgn="base">
              <a:buNone/>
            </a:pPr>
            <a:endParaRPr lang="ru-RU" sz="2400" dirty="0" smtClean="0"/>
          </a:p>
          <a:p>
            <a:pPr fontAlgn="base">
              <a:buNone/>
            </a:pPr>
            <a:endParaRPr lang="ru-RU" dirty="0" smtClean="0"/>
          </a:p>
          <a:p>
            <a:pPr fontAlgn="base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96336" y="1600201"/>
            <a:ext cx="1090464" cy="46064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6" name="Рисунок 5" descr="http://lib5.podelise.ru/tw_files2/urls_389/6/d-5339/5339_html_me59fe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41044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и цифра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Как свои пять пальцев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Пятое колесо в телеге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С пятого на десятое. 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Пять </a:t>
            </a:r>
            <a:r>
              <a:rPr lang="ru-RU" dirty="0" smtClean="0"/>
              <a:t>раз прощают, а шестой бьют.</a:t>
            </a:r>
          </a:p>
          <a:p>
            <a:endParaRPr lang="ru-RU" dirty="0"/>
          </a:p>
        </p:txBody>
      </p:sp>
      <p:pic>
        <p:nvPicPr>
          <p:cNvPr id="5" name="Содержимое 4" descr="http://www.logvanov.r52.ru/data/azbykvar/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6792"/>
            <a:ext cx="43162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и цифра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него лицо по шестую </a:t>
            </a:r>
            <a:r>
              <a:rPr lang="ru-RU" dirty="0" smtClean="0"/>
              <a:t>пуговицу </a:t>
            </a:r>
            <a:r>
              <a:rPr lang="ru-RU" dirty="0" smtClean="0"/>
              <a:t>вытянулась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Работает за </a:t>
            </a:r>
            <a:r>
              <a:rPr lang="ru-RU" dirty="0" smtClean="0"/>
              <a:t>шестерых.</a:t>
            </a:r>
          </a:p>
          <a:p>
            <a:endParaRPr lang="ru-RU" dirty="0" smtClean="0"/>
          </a:p>
          <a:p>
            <a:r>
              <a:rPr lang="ru-RU" dirty="0" smtClean="0"/>
              <a:t>Вшестером пойдем – далеко уйдем.</a:t>
            </a:r>
            <a:endParaRPr lang="ru-RU" dirty="0"/>
          </a:p>
        </p:txBody>
      </p:sp>
      <p:pic>
        <p:nvPicPr>
          <p:cNvPr id="5" name="Содержимое 4" descr="дело мастера хвалит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-10000" contrast="20000"/>
          </a:blip>
          <a:stretch>
            <a:fillRect/>
          </a:stretch>
        </p:blipFill>
        <p:spPr>
          <a:xfrm>
            <a:off x="4716016" y="1628800"/>
            <a:ext cx="4104456" cy="47525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и цифра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Семеро одного не ждут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Семеро </a:t>
            </a:r>
            <a:r>
              <a:rPr lang="ru-RU" dirty="0" smtClean="0"/>
              <a:t>одну соломинку </a:t>
            </a:r>
            <a:r>
              <a:rPr lang="ru-RU" dirty="0" smtClean="0"/>
              <a:t>подымают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Семь </a:t>
            </a:r>
            <a:r>
              <a:rPr lang="ru-RU" dirty="0" smtClean="0"/>
              <a:t>бед – один ответ. 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Семь вёрст до небес. 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</p:txBody>
      </p:sp>
      <p:pic>
        <p:nvPicPr>
          <p:cNvPr id="5" name="Содержимое 4" descr="https://otvet.imgsmail.ru/download/eda4eef97058dba06debe54520d88075_i-1053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1412776"/>
            <a:ext cx="38987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327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Числа и цифры  в пословицах и поговорках</vt:lpstr>
      <vt:lpstr>Поговорка - цветочек, пословица - ягодка</vt:lpstr>
      <vt:lpstr>Число и цифра 1</vt:lpstr>
      <vt:lpstr>Число и цифра 2</vt:lpstr>
      <vt:lpstr>Число и цифра 3</vt:lpstr>
      <vt:lpstr>Число и цифра 4</vt:lpstr>
      <vt:lpstr>Число и цифра 5</vt:lpstr>
      <vt:lpstr>Число и цифра 6</vt:lpstr>
      <vt:lpstr>Число и цифра 7</vt:lpstr>
      <vt:lpstr>Число и цифра 8</vt:lpstr>
      <vt:lpstr>Число и цифра 9</vt:lpstr>
      <vt:lpstr>Число 10</vt:lpstr>
      <vt:lpstr>Всё прекрасное благодаря числу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и цифры  в пословицах и поговорках</dc:title>
  <dc:creator>Ирина</dc:creator>
  <cp:lastModifiedBy>Ирина</cp:lastModifiedBy>
  <cp:revision>29</cp:revision>
  <dcterms:created xsi:type="dcterms:W3CDTF">2015-10-26T10:20:35Z</dcterms:created>
  <dcterms:modified xsi:type="dcterms:W3CDTF">2015-10-28T10:56:17Z</dcterms:modified>
</cp:coreProperties>
</file>