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7" r:id="rId3"/>
    <p:sldId id="282" r:id="rId4"/>
    <p:sldId id="258" r:id="rId5"/>
    <p:sldId id="283" r:id="rId6"/>
    <p:sldId id="259" r:id="rId7"/>
    <p:sldId id="260" r:id="rId8"/>
    <p:sldId id="284" r:id="rId9"/>
    <p:sldId id="261" r:id="rId10"/>
    <p:sldId id="285" r:id="rId11"/>
    <p:sldId id="262" r:id="rId12"/>
    <p:sldId id="286" r:id="rId13"/>
    <p:sldId id="263" r:id="rId14"/>
    <p:sldId id="287" r:id="rId15"/>
    <p:sldId id="264" r:id="rId16"/>
    <p:sldId id="288" r:id="rId17"/>
    <p:sldId id="265" r:id="rId18"/>
    <p:sldId id="289" r:id="rId19"/>
    <p:sldId id="266" r:id="rId20"/>
    <p:sldId id="267" r:id="rId21"/>
    <p:sldId id="290" r:id="rId22"/>
    <p:sldId id="268" r:id="rId23"/>
    <p:sldId id="291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440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680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42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634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8354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766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1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750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033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116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88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665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758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17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065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68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906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Проблемы адаптации первоклассников </a:t>
            </a:r>
            <a:br>
              <a:rPr lang="ru-RU" dirty="0" smtClean="0"/>
            </a:br>
            <a:r>
              <a:rPr lang="ru-RU" dirty="0" smtClean="0"/>
              <a:t>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9" y="4050274"/>
            <a:ext cx="2690396" cy="2349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701940"/>
            <a:ext cx="2991394" cy="2651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87" y="3696788"/>
            <a:ext cx="2824329" cy="2611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648789"/>
            <a:ext cx="7236639" cy="5138057"/>
          </a:xfrm>
        </p:spPr>
      </p:pic>
    </p:spTree>
    <p:extLst>
      <p:ext uri="{BB962C8B-B14F-4D97-AF65-F5344CB8AC3E}">
        <p14:creationId xmlns="" xmlns:p14="http://schemas.microsoft.com/office/powerpoint/2010/main" val="32825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s01.infourok.ru/images/doc/24/31699/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97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9" y="507253"/>
            <a:ext cx="4424899" cy="33186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75" y="2194560"/>
            <a:ext cx="4251618" cy="3712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04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fs01.infourok.ru/images/doc/24/31699/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30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0" y="339634"/>
            <a:ext cx="4162698" cy="3122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11" y="2547258"/>
            <a:ext cx="4131378" cy="3414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66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fs01.infourok.ru/images/doc/24/31699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01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2" y="267947"/>
            <a:ext cx="4503827" cy="33778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07" y="2465977"/>
            <a:ext cx="4050332" cy="3464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46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fs01.infourok.ru/images/doc/24/31699/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32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5" y="326735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0" y="2554780"/>
            <a:ext cx="4982108" cy="3881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25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fs01.infourok.ru/images/doc/24/31699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4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fs01.infourok.ru/images/doc/24/31699/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7899996" cy="4954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19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fs01.infourok.ru/images/doc/24/31699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87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3" y="358651"/>
            <a:ext cx="4400429" cy="33003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64" y="2413317"/>
            <a:ext cx="4093599" cy="3543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70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fs01.infourok.ru/images/doc/24/31699/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68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2" y="331789"/>
            <a:ext cx="4155741" cy="31168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87" y="2012967"/>
            <a:ext cx="4034774" cy="3617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2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fs01.infourok.ru/images/doc/24/31699/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47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fs01.infourok.ru/images/doc/24/31699/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86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fs01.infourok.ru/images/doc/24/31699/img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68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fs01.infourok.ru/images/doc/24/31699/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31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fs01.infourok.ru/images/doc/24/31699/img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59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fs01.infourok.ru/images/doc/24/31699/img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91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4" y="530998"/>
            <a:ext cx="8100906" cy="5119142"/>
          </a:xfrm>
        </p:spPr>
      </p:pic>
    </p:spTree>
    <p:extLst>
      <p:ext uri="{BB962C8B-B14F-4D97-AF65-F5344CB8AC3E}">
        <p14:creationId xmlns="" xmlns:p14="http://schemas.microsoft.com/office/powerpoint/2010/main" val="22899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fs01.infourok.ru/images/doc/24/31699/img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99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fs01.infourok.ru/images/doc/24/31699/img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28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fs01.infourok.ru/images/doc/24/31699/img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48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fs01.infourok.ru/images/doc/24/31699/img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17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fs01.infourok.ru/images/doc/24/31699/img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61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2" name="Picture 6" descr="http://fs01.infourok.ru/images/doc/24/31699/img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6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fs01.infourok.ru/images/doc/24/31699/img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30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http://fs01.infourok.ru/images/doc/24/31699/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1"/>
            <a:ext cx="7861359" cy="5353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83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587828"/>
            <a:ext cx="4218482" cy="330490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8" y="2431096"/>
            <a:ext cx="3860628" cy="340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6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s01.infourok.ru/images/doc/24/31699/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7" cy="5391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20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01.infourok.ru/images/doc/24/31699/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36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684493"/>
            <a:ext cx="7352638" cy="4861143"/>
          </a:xfrm>
        </p:spPr>
      </p:pic>
    </p:spTree>
    <p:extLst>
      <p:ext uri="{BB962C8B-B14F-4D97-AF65-F5344CB8AC3E}">
        <p14:creationId xmlns="" xmlns:p14="http://schemas.microsoft.com/office/powerpoint/2010/main" val="27200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fs01.infourok.ru/images/doc/24/31699/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08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3</Words>
  <Application>Microsoft Office PowerPoint</Application>
  <PresentationFormat>Произвольный</PresentationFormat>
  <Paragraphs>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Грань</vt:lpstr>
      <vt:lpstr>Проблемы адаптации первоклассников  в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2015-09-30T18:53:43Z</dcterms:created>
  <dcterms:modified xsi:type="dcterms:W3CDTF">2015-10-28T19:48:52Z</dcterms:modified>
</cp:coreProperties>
</file>