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20"/>
  </p:notesMasterIdLst>
  <p:sldIdLst>
    <p:sldId id="256" r:id="rId2"/>
    <p:sldId id="257" r:id="rId3"/>
    <p:sldId id="270" r:id="rId4"/>
    <p:sldId id="258" r:id="rId5"/>
    <p:sldId id="268" r:id="rId6"/>
    <p:sldId id="269" r:id="rId7"/>
    <p:sldId id="260" r:id="rId8"/>
    <p:sldId id="282" r:id="rId9"/>
    <p:sldId id="275" r:id="rId10"/>
    <p:sldId id="286" r:id="rId11"/>
    <p:sldId id="280" r:id="rId12"/>
    <p:sldId id="283" r:id="rId13"/>
    <p:sldId id="274" r:id="rId14"/>
    <p:sldId id="277" r:id="rId15"/>
    <p:sldId id="278" r:id="rId16"/>
    <p:sldId id="284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22413-7135-47C8-B239-5AABD253397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4AC1-7A42-423F-8758-85FD80A6D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74AC1-7A42-423F-8758-85FD80A6DFF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D97318B1-2BDB-4380-ABE3-794268C3FAC8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1D46526F-107D-4482-80EA-2E9DC3326C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76AA1-B57E-4C3B-853E-9D74A2340BB7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7E4D8-2011-4FB6-836E-C11C304C9D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45681-5F42-4BF8-923E-FA50976D4BE6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67241-1138-4F27-805E-E362045BF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252C8AB-53DD-4EDF-95E5-5541221591D5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F14B53A-7256-4000-8F55-02B18C6154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F06733A-400B-4C76-841E-9260BC78F248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9DB21D4-72DB-4132-93F1-29417419D6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7586F-9A2C-4B9D-BACE-50697BD16B71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F8CC5-9A97-4AFE-B4BF-96E049B686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2A52E-32CE-48D8-B2D1-23AADF2F7AE6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FEA89-44A6-46E7-845A-CD577A4901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93EBC7A-8795-4614-8F7B-509A0F16F69A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1A95E2B-750F-44A4-8DB2-108133262F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9E2283-5CEE-4A2F-AE67-6367E2C376B2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EEF79-136C-4ED5-A532-80A53ED9D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46AF96E-53B6-4F9F-B057-E6969C2AA762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4B64708-3D6C-49A7-A678-8F38857899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2EA1F56-D205-4D2D-9465-3B2805910B68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ECA99D0-F594-4A73-9211-3E250A7EFC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38C521-3FF7-4F66-965E-2F430492826F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2F32CC-5B9E-414D-B6F7-E272125A4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0544" y="285728"/>
            <a:ext cx="8062912" cy="983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Основные направления региональной образовательной политики в контексте модернизации российского образования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8400" y="3789363"/>
            <a:ext cx="4967288" cy="2586037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algn="r"/>
            <a:endParaRPr lang="ru-RU" smtClean="0"/>
          </a:p>
          <a:p>
            <a:pPr algn="r"/>
            <a:r>
              <a:rPr lang="en-US" smtClean="0"/>
              <a:t> </a:t>
            </a: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1214422"/>
            <a:ext cx="8784976" cy="5382930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ru-RU" sz="1600" b="1" dirty="0">
              <a:solidFill>
                <a:srgbClr val="595959"/>
              </a:solidFill>
            </a:endParaRPr>
          </a:p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sz="2600" b="1" dirty="0">
                <a:solidFill>
                  <a:srgbClr val="FF3300"/>
                </a:solidFill>
              </a:rPr>
              <a:t>ИТОГОВАЯ РАБОТА </a:t>
            </a:r>
          </a:p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 Особенности организации сюжетно-ролевой игры                                                          «Поликлиника» в логике в ФГОС ДО».</a:t>
            </a:r>
            <a:endParaRPr lang="ru-RU" sz="2600" b="1" dirty="0">
              <a:solidFill>
                <a:srgbClr val="FF3300"/>
              </a:solidFill>
            </a:endParaRPr>
          </a:p>
          <a:p>
            <a:pPr algn="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ru-RU" sz="1600" b="1" dirty="0">
              <a:solidFill>
                <a:schemeClr val="tx1"/>
              </a:solidFill>
              <a:latin typeface="Arial" charset="0"/>
            </a:endParaRPr>
          </a:p>
          <a:p>
            <a:pPr algn="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ru-RU" sz="1600" b="1" dirty="0">
              <a:solidFill>
                <a:schemeClr val="tx1"/>
              </a:solidFill>
              <a:latin typeface="Arial" charset="0"/>
            </a:endParaRPr>
          </a:p>
          <a:p>
            <a:pPr algn="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Воспитатель</a:t>
            </a:r>
            <a:r>
              <a:rPr lang="ru-RU" sz="1600" b="1" dirty="0">
                <a:solidFill>
                  <a:schemeClr val="tx1"/>
                </a:solidFill>
              </a:rPr>
              <a:t>:  Ватрашкина Т.Н. МБУ №162 «Олимпия</a:t>
            </a:r>
            <a:r>
              <a:rPr lang="ru-RU" sz="1600" b="1" dirty="0" smtClean="0">
                <a:solidFill>
                  <a:schemeClr val="tx1"/>
                </a:solidFill>
              </a:rPr>
              <a:t>»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i="1" dirty="0" smtClean="0"/>
              <a:t>Художественно-эстетическое развитие.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Цель: Ручной труд из бумаги. </a:t>
            </a:r>
            <a:br>
              <a:rPr lang="ru-RU" sz="1800" dirty="0" smtClean="0"/>
            </a:br>
            <a:r>
              <a:rPr lang="ru-RU" sz="1800" dirty="0" smtClean="0"/>
              <a:t>Изготовление атрибутов для сюжетно-ролевой  игры </a:t>
            </a:r>
            <a:endParaRPr lang="ru-RU" sz="1800" dirty="0"/>
          </a:p>
        </p:txBody>
      </p:sp>
      <p:pic>
        <p:nvPicPr>
          <p:cNvPr id="6" name="Содержимое 5" descr="p1072811_c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4464496" cy="309377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075" y="4365104"/>
            <a:ext cx="6511925" cy="2304256"/>
          </a:xfrm>
        </p:spPr>
        <p:txBody>
          <a:bodyPr>
            <a:normAutofit fontScale="90000"/>
          </a:bodyPr>
          <a:lstStyle/>
          <a:p>
            <a:r>
              <a:rPr lang="ru-RU" sz="1800" dirty="0" err="1" smtClean="0"/>
              <a:t>Дид</a:t>
            </a:r>
            <a:r>
              <a:rPr lang="ru-RU" sz="1800" dirty="0" smtClean="0"/>
              <a:t>/игры  </a:t>
            </a:r>
            <a:br>
              <a:rPr lang="ru-RU" sz="1800" dirty="0" smtClean="0"/>
            </a:br>
            <a:r>
              <a:rPr lang="ru-RU" sz="1800" dirty="0" smtClean="0"/>
              <a:t>1.  (Я доктор .. Скажи, что делают этими Закрепить знания о предметах, необходимых для работы</a:t>
            </a:r>
            <a:br>
              <a:rPr lang="ru-RU" sz="1800" dirty="0" smtClean="0"/>
            </a:br>
            <a:r>
              <a:rPr lang="ru-RU" sz="1800" dirty="0" smtClean="0"/>
              <a:t>врача предметами».)</a:t>
            </a:r>
            <a:br>
              <a:rPr lang="ru-RU" sz="1800" dirty="0" smtClean="0"/>
            </a:br>
            <a:r>
              <a:rPr lang="ru-RU" sz="1800" dirty="0" smtClean="0"/>
              <a:t>2. Кому что нужно для работы. (Лото).</a:t>
            </a:r>
            <a:br>
              <a:rPr lang="ru-RU" sz="1800" dirty="0" smtClean="0"/>
            </a:br>
            <a:r>
              <a:rPr lang="ru-RU" sz="1800" i="1" dirty="0" smtClean="0"/>
              <a:t>Цель: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Закрепить знания о предметах, необходимых для работы врача.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4966195_Nabor_doktora_v_chemoda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30680" y="2116772"/>
            <a:ext cx="5120640" cy="38404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75656" y="0"/>
          <a:ext cx="6624736" cy="5805264"/>
        </p:xfrm>
        <a:graphic>
          <a:graphicData uri="http://schemas.openxmlformats.org/presentationml/2006/ole">
            <p:oleObj spid="_x0000_s1026" name="Документ" r:id="rId4" imgW="5925852" imgH="595776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Темы</a:t>
            </a:r>
            <a:r>
              <a:rPr lang="ru-RU" sz="1800" dirty="0" smtClean="0"/>
              <a:t> : Сюжетно-ролевая игра «На приеме у доктора».</a:t>
            </a:r>
            <a:br>
              <a:rPr lang="ru-RU" sz="1800" dirty="0" smtClean="0"/>
            </a:br>
            <a:r>
              <a:rPr lang="ru-RU" sz="1800" i="1" dirty="0" smtClean="0"/>
              <a:t>Цель:</a:t>
            </a:r>
            <a:r>
              <a:rPr lang="ru-RU" sz="1800" dirty="0" smtClean="0"/>
              <a:t>  Развивать коммуникативные навыки в различных ситуациях общения: со сверстниками, педагогом</a:t>
            </a:r>
            <a:endParaRPr lang="ru-RU" sz="1800" dirty="0"/>
          </a:p>
        </p:txBody>
      </p:sp>
      <p:pic>
        <p:nvPicPr>
          <p:cNvPr id="4" name="Содержимое 3" descr="18(77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208212"/>
            <a:ext cx="4876800" cy="3657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Сюжетно-ролевая игра «На приеме у доктора».</a:t>
            </a:r>
            <a:br>
              <a:rPr lang="ru-RU" sz="1800" dirty="0" smtClean="0"/>
            </a:br>
            <a:r>
              <a:rPr lang="ru-RU" sz="1800" i="1" dirty="0" smtClean="0"/>
              <a:t>Цель:</a:t>
            </a:r>
            <a:r>
              <a:rPr lang="ru-RU" sz="1800" dirty="0" smtClean="0"/>
              <a:t>  Развивать коммуникативные навыки в различных ситуациях общения: со сверстниками, педагогом.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_3MO0Z72B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30300" y="1744662"/>
            <a:ext cx="6121400" cy="45847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Цель: вызвать у детей интерес к профессиям врача, медсестры; воспитывать чуткое, внимательное отношение к больному, доброту, отзывчивость, культуру общения. Формирование опыта взаимодействия доктора и пациента.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4920" y="1880552"/>
            <a:ext cx="5852160" cy="43129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i="1" dirty="0" smtClean="0"/>
              <a:t>Рисование</a:t>
            </a:r>
            <a:r>
              <a:rPr lang="ru-RU" sz="1800" dirty="0" smtClean="0"/>
              <a:t> по теме «Важная работа  доктора».</a:t>
            </a:r>
            <a:br>
              <a:rPr lang="ru-RU" sz="1800" dirty="0" smtClean="0"/>
            </a:br>
            <a:r>
              <a:rPr lang="ru-RU" sz="1800" i="1" dirty="0" smtClean="0"/>
              <a:t>Цель:</a:t>
            </a:r>
            <a:r>
              <a:rPr lang="ru-RU" sz="1800" dirty="0" smtClean="0"/>
              <a:t> Развивать воображение, творческий замысел. Воспитывать интерес к деятельности доктора.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nhKus03Mf3-800x6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1580" y="1751012"/>
            <a:ext cx="5958840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627" y="218620"/>
            <a:ext cx="7539608" cy="1800200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«</a:t>
            </a:r>
            <a:r>
              <a:rPr lang="ru-RU" sz="3200" dirty="0" smtClean="0"/>
              <a:t>Дайте же детям играть, пока игра их радует, влечет к себе и вместе с тем приносит пользу!» </a:t>
            </a:r>
            <a:br>
              <a:rPr lang="ru-RU" sz="3200" dirty="0" smtClean="0"/>
            </a:br>
            <a:r>
              <a:rPr lang="ru-RU" sz="3200" dirty="0" smtClean="0"/>
              <a:t>                                Е.А. Покровский</a:t>
            </a:r>
            <a:endParaRPr lang="ru-RU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492375"/>
            <a:ext cx="64801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&amp;Acy;&amp;ncy;&amp;icy;&amp;mcy;&amp;acy;&amp;shcy;&amp;kcy;&amp;icy;, &amp;kcy;&amp;acy;&amp;rcy;&amp;tcy;&amp;icy;&amp;ncy;&amp;kcy;&amp;acy; 195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76327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116013" y="549275"/>
            <a:ext cx="7272337" cy="1439863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Целеполагание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2276475"/>
            <a:ext cx="7704138" cy="3889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C00000"/>
                </a:solidFill>
              </a:rPr>
              <a:t>Поддерживать самостоятельность и инициативу детей в развертывании сюжетно-ролевых игр.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C00000"/>
                </a:solidFill>
              </a:rPr>
              <a:t>Обогащать игровой опыт детей.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C00000"/>
                </a:solidFill>
              </a:rPr>
              <a:t>Формировать умение развивать сюжет на основе полученного опыта.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088" y="731838"/>
            <a:ext cx="7705725" cy="5721350"/>
          </a:xfrm>
        </p:spPr>
        <p:txBody>
          <a:bodyPr rtlCol="0">
            <a:normAutofit fontScale="700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</a:t>
            </a:r>
            <a:r>
              <a:rPr lang="ru-RU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Формирование представлений о труде взрослых (доктора, медсестры), его роли в обществе и жизни каждого человека. Развивать коммуникативные навыки в различных ситуациях общения: со сверстниками, педагогом.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Способствовать освоению ребёнком социальных ролей: врач, пациент, спасатель, моряк, капитан.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Формировать умение творчески развивать сюжет игры: самостоятельно и разнообразно комбинировать в играх знания, почерпнутые из наблюдений, книг, рассказов взрослых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Воспитывать уважение к различным профессиям: врач, спасатель, моряк</a:t>
            </a:r>
            <a:r>
              <a:rPr lang="ru-RU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6"/>
          <p:cNvSpPr>
            <a:spLocks noChangeArrowheads="1"/>
          </p:cNvSpPr>
          <p:nvPr/>
        </p:nvSpPr>
        <p:spPr bwMode="auto">
          <a:xfrm>
            <a:off x="2484438" y="260350"/>
            <a:ext cx="4718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Trebuchet MS" pitchFamily="34" charset="0"/>
              </a:rPr>
              <a:t>ЦЕЛЕВЫЕ ОРИЕНТИРЫ</a:t>
            </a:r>
            <a:r>
              <a:rPr lang="ru-RU" b="1" i="1">
                <a:latin typeface="Trebuchet MS" pitchFamily="34" charset="0"/>
              </a:rPr>
              <a:t>:</a:t>
            </a:r>
            <a:endParaRPr lang="ru-RU"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981075"/>
            <a:ext cx="8135938" cy="5786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</a:rPr>
              <a:t>Ребенок проявляет инициативу и самостоятельность 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</a:rPr>
              <a:t>Участвует в совместных играх.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</a:rPr>
              <a:t> Договаривается учитывая  интересы и чувства других, сопереживает неудачам, радуется успехам других, адекватно проявляет свои чувства в том числе чувства веры в себя, старается разрешать конфликты.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</a:rPr>
              <a:t>Обладает развитым воображением.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</a:rPr>
              <a:t>Владеет разными формами и видами игры.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</a:rPr>
              <a:t>Различает условную и реальную ситуацию.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</a:rPr>
              <a:t>Подчиняется разным правилам и социальным нормам.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</a:rPr>
              <a:t>Использует речь для выражения своих мыслей и желаний.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</a:rPr>
              <a:t>Обогащает познавательно- исследовательскую деятельность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2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09279" cy="128089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Проблемы игровой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4213" y="1773238"/>
            <a:ext cx="7850187" cy="5084762"/>
          </a:xfrm>
        </p:spPr>
        <p:txBody>
          <a:bodyPr rtlCol="0">
            <a:normAutofit fontScale="850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последние годы игра в детских садах стала носить прикладной, обучающий характер, постепенно утрачивая свою значимость как вид творческой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ольшинство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современных семей имеют по одному ребенку, что не способствует передаче игрового опыта от поколения к поколению – с одной стороны и развитию коммуникабельности дошкольника – с другой.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 практически исчезли игрушки, дающие простор детскому воображению. Строгое зонирование игрового пространства групповых комнат лишает ребенка свободного проявления творческих способностей.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Еще одной существенной причиной является неумение педагогов играть вместе с ребенком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Стремление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педагогов детских садов выполнить «социальный заказ» родителей. В результате больше времени уделяется обучению, а не самостоятельной творческой игре, которая проецирует дальнейшую успешность ребенка.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20623" cy="11430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Условия игровой деятельности дошкольников</a:t>
            </a: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sz="quarter" idx="1"/>
          </p:nvPr>
        </p:nvSpPr>
        <p:spPr>
          <a:xfrm>
            <a:off x="1331913" y="2708275"/>
            <a:ext cx="6400800" cy="3475038"/>
          </a:xfrm>
        </p:spPr>
        <p:txBody>
          <a:bodyPr/>
          <a:lstStyle/>
          <a:p>
            <a:r>
              <a:rPr lang="ru-RU" sz="2800" smtClean="0"/>
              <a:t>отвести играм достаточное время, </a:t>
            </a:r>
          </a:p>
          <a:p>
            <a:r>
              <a:rPr lang="ru-RU" sz="2800" smtClean="0"/>
              <a:t>организовать удобную спокойную обстановку, </a:t>
            </a:r>
          </a:p>
          <a:p>
            <a:r>
              <a:rPr lang="ru-RU" sz="2800" smtClean="0"/>
              <a:t>подобрать игрушки.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63215">
            <a:off x="586006" y="3232108"/>
            <a:ext cx="4343540" cy="3253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6" name="Picture 2" descr="C:\Users\Виктория\Desktop\картинки  больница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34692">
            <a:off x="4716016" y="620688"/>
            <a:ext cx="4011168" cy="3011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 rot="-465121">
            <a:off x="755650" y="319088"/>
            <a:ext cx="3168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6600"/>
                </a:solidFill>
                <a:latin typeface="Trebuchet MS" pitchFamily="34" charset="0"/>
              </a:rPr>
              <a:t>ВОТ ТАК МЫ ИГРАЕМ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Экскурсия</a:t>
            </a:r>
            <a:r>
              <a:rPr lang="ru-RU" sz="1800" i="1" dirty="0" smtClean="0"/>
              <a:t> </a:t>
            </a:r>
            <a:r>
              <a:rPr lang="ru-RU" sz="1800" dirty="0" smtClean="0"/>
              <a:t>в медицинский пункт. </a:t>
            </a:r>
            <a:r>
              <a:rPr lang="ru-RU" sz="1800" i="1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Цель: познакомить детей с медицинским кабинетом, его работниками, повторить необходимые правила личной гигиены.</a:t>
            </a:r>
            <a:br>
              <a:rPr lang="ru-RU" sz="1800" dirty="0" smtClean="0"/>
            </a:br>
            <a:r>
              <a:rPr lang="ru-RU" sz="1800" dirty="0" smtClean="0"/>
              <a:t>Расширить и  обогатить тематику игры.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7710599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608262"/>
            <a:ext cx="3810000" cy="2857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r>
              <a:rPr lang="ru-RU" sz="1800" dirty="0" smtClean="0"/>
              <a:t>Изготовление родителями атрибутов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Цель: Вовлечение родителей  в процесс сюжетно-ролевой игры «Доктор».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142_1114_2014-01-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1012"/>
            <a:ext cx="60960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334</TotalTime>
  <Words>352</Words>
  <Application>Microsoft Office PowerPoint</Application>
  <PresentationFormat>Экран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Документ</vt:lpstr>
      <vt:lpstr>Основные направления региональной образовательной политики в контексте модернизации российского образования</vt:lpstr>
      <vt:lpstr>Слайд 2</vt:lpstr>
      <vt:lpstr>Слайд 3</vt:lpstr>
      <vt:lpstr>Слайд 4</vt:lpstr>
      <vt:lpstr>Проблемы игровой деятельности</vt:lpstr>
      <vt:lpstr>Условия игровой деятельности дошкольников</vt:lpstr>
      <vt:lpstr>Слайд 7</vt:lpstr>
      <vt:lpstr>Экскурсия в медицинский пункт.   Цель: познакомить детей с медицинским кабинетом, его работниками, повторить необходимые правила личной гигиены. Расширить и  обогатить тематику игры. </vt:lpstr>
      <vt:lpstr>Изготовление родителями атрибутов  Цель: Вовлечение родителей  в процесс сюжетно-ролевой игры «Доктор». </vt:lpstr>
      <vt:lpstr>Художественно-эстетическое развитие.  Цель: Ручной труд из бумаги.  Изготовление атрибутов для сюжетно-ролевой  игры </vt:lpstr>
      <vt:lpstr>Дид/игры   1.  (Я доктор .. Скажи, что делают этими Закрепить знания о предметах, необходимых для работы врача предметами».) 2. Кому что нужно для работы. (Лото). Цель: Закрепить знания о предметах, необходимых для работы врача.   </vt:lpstr>
      <vt:lpstr>Слайд 12</vt:lpstr>
      <vt:lpstr>Темы : Сюжетно-ролевая игра «На приеме у доктора». Цель:  Развивать коммуникативные навыки в различных ситуациях общения: со сверстниками, педагогом</vt:lpstr>
      <vt:lpstr>Сюжетно-ролевая игра «На приеме у доктора». Цель:  Развивать коммуникативные навыки в различных ситуациях общения: со сверстниками, педагогом. </vt:lpstr>
      <vt:lpstr>Цель: вызвать у детей интерес к профессиям врача, медсестры; воспитывать чуткое, внимательное отношение к больному, доброту, отзывчивость, культуру общения. Формирование опыта взаимодействия доктора и пациента. </vt:lpstr>
      <vt:lpstr>Рисование по теме «Важная работа  доктора». Цель: Развивать воображение, творческий замысел. Воспитывать интерес к деятельности доктора. </vt:lpstr>
      <vt:lpstr>«Дайте же детям играть, пока игра их радует, влечет к себе и вместе с тем приносит пользу!»                                  Е.А. Покровский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деятельность дошкольников в логике ФГОС</dc:title>
  <dc:creator>Admin</dc:creator>
  <cp:lastModifiedBy>Дарья</cp:lastModifiedBy>
  <cp:revision>39</cp:revision>
  <dcterms:created xsi:type="dcterms:W3CDTF">2014-09-02T10:05:07Z</dcterms:created>
  <dcterms:modified xsi:type="dcterms:W3CDTF">2015-10-25T18:34:56Z</dcterms:modified>
</cp:coreProperties>
</file>