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4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914" y="-13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3725D-7977-4C64-8981-7AF06A4292C4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CB62-4C94-4F52-B2A0-0572D3FD5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3456384" cy="254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3768419" cy="282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276872"/>
            <a:ext cx="59124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/>
              <a:t>с</a:t>
            </a:r>
            <a:r>
              <a:rPr lang="ru-RU" sz="8800" dirty="0" smtClean="0"/>
              <a:t>…</a:t>
            </a:r>
            <a:r>
              <a:rPr lang="ru-RU" sz="8800" dirty="0" err="1" smtClean="0"/>
              <a:t>едобный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4057"/>
            <a:ext cx="7272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8800"/>
            <a:ext cx="8997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(</a:t>
            </a:r>
            <a:r>
              <a:rPr lang="ru-RU" sz="4000" dirty="0" err="1" smtClean="0"/>
              <a:t>В,в</a:t>
            </a:r>
            <a:r>
              <a:rPr lang="ru-RU" sz="4000" dirty="0" smtClean="0"/>
              <a:t>)  (</a:t>
            </a:r>
            <a:r>
              <a:rPr lang="ru-RU" sz="4000" dirty="0" err="1" smtClean="0"/>
              <a:t>Ц,ц</a:t>
            </a:r>
            <a:r>
              <a:rPr lang="ru-RU" sz="4000" dirty="0" smtClean="0"/>
              <a:t>)</a:t>
            </a:r>
            <a:r>
              <a:rPr lang="ru-RU" sz="4000" dirty="0" err="1" smtClean="0"/>
              <a:t>ентре</a:t>
            </a:r>
            <a:r>
              <a:rPr lang="ru-RU" sz="4000" dirty="0" smtClean="0"/>
              <a:t>  (</a:t>
            </a:r>
            <a:r>
              <a:rPr lang="ru-RU" sz="4000" dirty="0" err="1" smtClean="0"/>
              <a:t>Я,я</a:t>
            </a:r>
            <a:r>
              <a:rPr lang="ru-RU" sz="4000" dirty="0" smtClean="0"/>
              <a:t>)</a:t>
            </a:r>
            <a:r>
              <a:rPr lang="ru-RU" sz="4000" dirty="0" err="1" smtClean="0"/>
              <a:t>рославля</a:t>
            </a:r>
            <a:r>
              <a:rPr lang="ru-RU" sz="4000" dirty="0" smtClean="0"/>
              <a:t>  (</a:t>
            </a:r>
            <a:r>
              <a:rPr lang="ru-RU" sz="4000" dirty="0" err="1" smtClean="0"/>
              <a:t>С,с</a:t>
            </a:r>
            <a:r>
              <a:rPr lang="ru-RU" sz="4000" dirty="0" smtClean="0"/>
              <a:t>)</a:t>
            </a:r>
            <a:r>
              <a:rPr lang="ru-RU" sz="4000" dirty="0" err="1" smtClean="0"/>
              <a:t>тоит</a:t>
            </a:r>
            <a:endParaRPr lang="ru-RU" sz="4000" dirty="0" smtClean="0"/>
          </a:p>
          <a:p>
            <a:r>
              <a:rPr lang="ru-RU" sz="4000" dirty="0" smtClean="0"/>
              <a:t>  (</a:t>
            </a:r>
            <a:r>
              <a:rPr lang="ru-RU" sz="4000" dirty="0" err="1" smtClean="0"/>
              <a:t>Д,д</a:t>
            </a:r>
            <a:r>
              <a:rPr lang="ru-RU" sz="4000" dirty="0" smtClean="0"/>
              <a:t>)</a:t>
            </a:r>
            <a:r>
              <a:rPr lang="ru-RU" sz="4000" dirty="0" err="1" smtClean="0"/>
              <a:t>ревний</a:t>
            </a:r>
            <a:r>
              <a:rPr lang="ru-RU" sz="4000" dirty="0" smtClean="0"/>
              <a:t>  (</a:t>
            </a:r>
            <a:r>
              <a:rPr lang="ru-RU" sz="4000" dirty="0" err="1" smtClean="0"/>
              <a:t>К,к</a:t>
            </a:r>
            <a:r>
              <a:rPr lang="ru-RU" sz="4000" dirty="0" smtClean="0"/>
              <a:t>)</a:t>
            </a:r>
            <a:r>
              <a:rPr lang="ru-RU" sz="4000" dirty="0" err="1" smtClean="0"/>
              <a:t>ремль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Admin</dc:creator>
  <cp:lastModifiedBy>Учитель</cp:lastModifiedBy>
  <cp:revision>16</cp:revision>
  <dcterms:created xsi:type="dcterms:W3CDTF">2001-12-31T23:05:21Z</dcterms:created>
  <dcterms:modified xsi:type="dcterms:W3CDTF">2013-06-11T08:19:04Z</dcterms:modified>
</cp:coreProperties>
</file>