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СКАЗКА «Двенадцать месяцев»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С. Маршак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udioskazki.net/wp-content/gallery/marshak/12_mecyacev/0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24744"/>
            <a:ext cx="583264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89845"/>
            <a:ext cx="5886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Знала она и зимний холод, и летний зной, и весенний ветер, и осенний дождь. Потому-то, может, и довелось ей однажды увидеть все двенадцать месяцев разом.</a:t>
            </a:r>
          </a:p>
          <a:p>
            <a:r>
              <a:rPr lang="ru-RU" sz="2000" dirty="0" smtClean="0"/>
              <a:t>Была зима. Шел январь месяц. Снегу намело столько, что от дверей его приходилось отгребать лопатами, а в лесу на горе деревья стояли по пояс в сугробах и даже качаться не могли, когда на них налетал ветер.</a:t>
            </a:r>
          </a:p>
          <a:p>
            <a:r>
              <a:rPr lang="ru-RU" sz="2000" dirty="0" smtClean="0"/>
              <a:t>Люди сидели в домах и топили печки.</a:t>
            </a:r>
          </a:p>
          <a:p>
            <a:r>
              <a:rPr lang="ru-RU" sz="2000" dirty="0" smtClean="0"/>
              <a:t>В такую-то пору, под вечер, злая мачеха приоткрыла дверь и поглядела, как метет вьюга, а потом вернулась к теплой печке и сказала падчерице:</a:t>
            </a:r>
            <a:br>
              <a:rPr lang="ru-RU" sz="2000" dirty="0" smtClean="0"/>
            </a:br>
            <a:r>
              <a:rPr lang="ru-RU" sz="2000" dirty="0" smtClean="0"/>
              <a:t>— Сходила бы ты в лес да набрала там подснежников. Завтра сестрица твоя именинница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udioskazki.net/wp-content/gallery/marshak/12_mecyacev/0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052736"/>
            <a:ext cx="5400600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916832"/>
            <a:ext cx="65527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Посмотрела на мачеху девочка: шутит она или вправду посылает ее в лес? Страшно теперь в лесу! Да и какие среди зимы подснежники? Раньше марта месяца они и не появятся на свет, сколько их ни ищи. Только пропадешь в лесу, увязнешь в сугробах.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udioskazki.net/wp-content/gallery/marshak/12_mecyacev/0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995363"/>
            <a:ext cx="4253458" cy="416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10800000" flipV="1">
            <a:off x="1547664" y="4869160"/>
            <a:ext cx="5310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 сестра говорит ей:</a:t>
            </a:r>
            <a:br>
              <a:rPr lang="ru-RU" dirty="0" smtClean="0"/>
            </a:br>
            <a:r>
              <a:rPr lang="ru-RU" dirty="0" smtClean="0"/>
              <a:t>— Если и пропадешь, так плакать о тебе никто не станет. Ступай да без цветов не возвращайся. Вот тебе корзинка.</a:t>
            </a:r>
          </a:p>
          <a:p>
            <a:r>
              <a:rPr lang="ru-RU" dirty="0" smtClean="0"/>
              <a:t>Заплакала девочка, закуталась в рваный платок и вышла из дверей.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udioskazki.net/wp-content/gallery/marshak/12_mecyacev/0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4762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10800000" flipV="1">
            <a:off x="1547664" y="4444663"/>
            <a:ext cx="5310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Ветер снегом ей глаза порошит, платок с нее рвет. Идет она, еле ноги из сугробов вытягивает.</a:t>
            </a:r>
          </a:p>
          <a:p>
            <a:r>
              <a:rPr lang="ru-RU" dirty="0" smtClean="0"/>
              <a:t>Все темнее становится кругом. Небо черное, ни одной звездочкой на землю не глядит, а земля чуть посветлее. Это от снега.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udioskazki.net/wp-content/gallery/marshak/12_mecyacev/008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492896"/>
            <a:ext cx="5256584" cy="387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95736" y="1124745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Вот и лес. Тут уж совсем темно — рук своих не разглядишь. Села девочка на поваленное дерево и сидит. Все равно, думает, где замерзать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udioskazki.net/wp-content/gallery/marshak/12_mecyacev/0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4704"/>
            <a:ext cx="5904656" cy="367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4813994"/>
            <a:ext cx="4950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 вдруг далеко меж деревьев сверкнул огонек — будто звезда среди ветвей запуталась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52736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Поднялась девочка и пошла на этот огонек. Тонет в сугробах, через бурелом перелезает. «Только бы, — думает, — огонек не погас!» А он не гаснет, он все ярче горит. Уж и теплым дымком запахло и слышно стало, как потрескивает в огне хворост. Девочка прибавила шагу и вышла на полянку. Да так и замерла.</a:t>
            </a:r>
          </a:p>
          <a:p>
            <a:r>
              <a:rPr lang="ru-RU" dirty="0" smtClean="0"/>
              <a:t>Светло на полянке, точно от солнца. Посреди полянки большой костер горит, чуть ли не до самого неба достает. А вокруг костра сидят люди — кто поближе к огню, кто подальше. Сидят и тихо беседуют.</a:t>
            </a:r>
          </a:p>
          <a:p>
            <a:r>
              <a:rPr lang="ru-RU" dirty="0" smtClean="0"/>
              <a:t>Смотрит на них девочка и думает: кто же они такие? На охотников будто не похожи, на дровосеков еще того меньше: вон они какие нарядные — кто в серебре, кто в золоте, кто в зеленом бархате.</a:t>
            </a:r>
          </a:p>
          <a:p>
            <a:r>
              <a:rPr lang="ru-RU" dirty="0" smtClean="0"/>
              <a:t>Стала она считать, насчитала двенадцать: трое старых, трое пожилых, трое молодых, а последние трое — совсем еще мальчики.</a:t>
            </a:r>
          </a:p>
          <a:p>
            <a:r>
              <a:rPr lang="ru-RU" dirty="0" smtClean="0"/>
              <a:t>Молодые у самого огня сидят, а старики — поодаль.</a:t>
            </a:r>
          </a:p>
          <a:p>
            <a:r>
              <a:rPr lang="ru-RU" dirty="0" smtClean="0"/>
              <a:t>И вдруг обернулся один старик — самый высокий, бородатый, бровастый — и поглядел в ту сторону, где стояла девочка.</a:t>
            </a:r>
          </a:p>
          <a:p>
            <a:r>
              <a:rPr lang="ru-RU" dirty="0" smtClean="0"/>
              <a:t>Испугалась она, хотела убежать, да поздно. Спрашивает ее старик громко:</a:t>
            </a:r>
            <a:br>
              <a:rPr lang="ru-RU" dirty="0" smtClean="0"/>
            </a:br>
            <a:r>
              <a:rPr lang="ru-RU" dirty="0" smtClean="0"/>
              <a:t>— Ты откуда пришла, чего тебе здесь нужно?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Девочка показала ему свою пустую корзинку и говорит:</a:t>
            </a:r>
            <a:br>
              <a:rPr lang="ru-RU" dirty="0" smtClean="0"/>
            </a:br>
            <a:r>
              <a:rPr lang="ru-RU" dirty="0" smtClean="0"/>
              <a:t>— Нужно мне набрать в эту корзинку подснежников.</a:t>
            </a:r>
          </a:p>
          <a:p>
            <a:r>
              <a:rPr lang="ru-RU" dirty="0" smtClean="0"/>
              <a:t>Засмеялся старик:</a:t>
            </a:r>
            <a:br>
              <a:rPr lang="ru-RU" dirty="0" smtClean="0"/>
            </a:br>
            <a:r>
              <a:rPr lang="ru-RU" dirty="0" smtClean="0"/>
              <a:t>— Это в январе-то подснежников? Вон чего выдумала!</a:t>
            </a:r>
          </a:p>
          <a:p>
            <a:r>
              <a:rPr lang="ru-RU" dirty="0" smtClean="0"/>
              <a:t>— Не я выдумала, — отвечает девочка, — а прислала меня сюда за подснежниками моя мачеха и не велела мне с пустой корзинкой домой возвращаться. Тут все двенадцать поглядели на нее и стали между собой переговариваться.</a:t>
            </a:r>
          </a:p>
          <a:p>
            <a:r>
              <a:rPr lang="ru-RU" dirty="0" smtClean="0"/>
              <a:t>Стоит девочка, слушает, а слов не понимает — будто это не люди разговаривают, а деревья шумят.</a:t>
            </a:r>
          </a:p>
          <a:p>
            <a:r>
              <a:rPr lang="ru-RU" dirty="0" smtClean="0"/>
              <a:t>Поговорили они, поговорили и замолчали.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udioskazki.net/wp-content/gallery/marshak/12_mecyacev/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447675"/>
            <a:ext cx="476250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916832"/>
            <a:ext cx="61206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 высокий старик опять обернулся и спрашивает:</a:t>
            </a:r>
            <a:br>
              <a:rPr lang="ru-RU" dirty="0" smtClean="0"/>
            </a:br>
            <a:r>
              <a:rPr lang="ru-RU" dirty="0" smtClean="0"/>
              <a:t>— Что же ты делать будешь, если не найдешь подснежников? Ведь раньше марта месяца они и не выглянут.</a:t>
            </a:r>
          </a:p>
          <a:p>
            <a:r>
              <a:rPr lang="ru-RU" dirty="0" smtClean="0"/>
              <a:t>— В лесу останусь, — говорит девочка. — Буду марта месяца ждать. Уж лучше мне в лесу замерзнуть, чем домой без подснежников вернуться.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udioskazki.net/wp-content/gallery/marshak/12_mecyacev/0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5693618" cy="367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10800000" flipV="1">
            <a:off x="1187624" y="5013175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Сказала это и заплакала. И вдруг один из двенадцати, самый молодой, веселый, в шубке на одном плече, встал и подошел к старику:</a:t>
            </a:r>
            <a:br>
              <a:rPr lang="ru-RU" dirty="0" smtClean="0"/>
            </a:br>
            <a:r>
              <a:rPr lang="ru-RU" dirty="0" smtClean="0"/>
              <a:t>— Братец Январь, уступи мне на час свое место!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412776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Погладил свою длинную бороду старик и говорит:</a:t>
            </a:r>
            <a:br>
              <a:rPr lang="ru-RU" dirty="0" smtClean="0"/>
            </a:br>
            <a:r>
              <a:rPr lang="ru-RU" dirty="0" smtClean="0"/>
              <a:t>— Я бы уступил, да не бывать Марту прежде Февраля.</a:t>
            </a:r>
          </a:p>
          <a:p>
            <a:r>
              <a:rPr lang="ru-RU" dirty="0" smtClean="0"/>
              <a:t>— Ладно уж, — проворчал другой старик, весь лохматый, с растрепанной бородой. — Уступи, я спорить не стану! Мы все хорошо ее знаем: то у проруби ее встретишь с ведрами, то в лесу с вязанкой дров. Всем месяцам она своя. Надо ей помочь.</a:t>
            </a:r>
          </a:p>
          <a:p>
            <a:r>
              <a:rPr lang="ru-RU" dirty="0" smtClean="0"/>
              <a:t>— Ну, будь по-вашему, — сказал Январь.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501007"/>
            <a:ext cx="6246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Он стукнул о землю своим ледяным посохом и заговорил:</a:t>
            </a:r>
          </a:p>
          <a:p>
            <a:r>
              <a:rPr lang="ru-RU" dirty="0" smtClean="0"/>
              <a:t>Не трещите, морозы,</a:t>
            </a:r>
            <a:br>
              <a:rPr lang="ru-RU" dirty="0" smtClean="0"/>
            </a:br>
            <a:r>
              <a:rPr lang="ru-RU" dirty="0" smtClean="0"/>
              <a:t>В заповедном бору,</a:t>
            </a:r>
            <a:br>
              <a:rPr lang="ru-RU" dirty="0" smtClean="0"/>
            </a:br>
            <a:r>
              <a:rPr lang="ru-RU" dirty="0" smtClean="0"/>
              <a:t>У сосны, у березы</a:t>
            </a:r>
            <a:br>
              <a:rPr lang="ru-RU" dirty="0" smtClean="0"/>
            </a:br>
            <a:r>
              <a:rPr lang="ru-RU" dirty="0" smtClean="0"/>
              <a:t>Не грызите кору!</a:t>
            </a:r>
            <a:br>
              <a:rPr lang="ru-RU" dirty="0" smtClean="0"/>
            </a:br>
            <a:r>
              <a:rPr lang="ru-RU" dirty="0" smtClean="0"/>
              <a:t>Полно вам воронье</a:t>
            </a:r>
          </a:p>
          <a:p>
            <a:r>
              <a:rPr lang="ru-RU" dirty="0" smtClean="0"/>
              <a:t>Замораживать,</a:t>
            </a:r>
            <a:br>
              <a:rPr lang="ru-RU" dirty="0" smtClean="0"/>
            </a:br>
            <a:r>
              <a:rPr lang="ru-RU" dirty="0" smtClean="0"/>
              <a:t>Человечье жилье</a:t>
            </a:r>
            <a:br>
              <a:rPr lang="ru-RU" dirty="0" smtClean="0"/>
            </a:br>
            <a:r>
              <a:rPr lang="ru-RU" dirty="0" smtClean="0"/>
              <a:t>Выхолаживать!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80728"/>
            <a:ext cx="5958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Замолчал старик, и тихо стало в лесу. Перестали потрескивать от мороза деревья, а снег начал падать густо, большими, мягкими хлопьями.</a:t>
            </a:r>
          </a:p>
          <a:p>
            <a:r>
              <a:rPr lang="ru-RU" dirty="0" smtClean="0"/>
              <a:t>— Ну, теперь твой черед, братец, — сказал Январь и отдал посох меньшому брату, лохматому Февралю.</a:t>
            </a:r>
            <a:endParaRPr lang="ru-RU" dirty="0"/>
          </a:p>
        </p:txBody>
      </p:sp>
      <p:pic>
        <p:nvPicPr>
          <p:cNvPr id="3" name="Рисунок 2" descr="http://audioskazki.net/wp-content/gallery/marshak/12_mecyacev/0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08920"/>
            <a:ext cx="626469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340768"/>
            <a:ext cx="6246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Тот стукнул посохом, мотнул бородой и загудел:</a:t>
            </a:r>
          </a:p>
          <a:p>
            <a:r>
              <a:rPr lang="ru-RU" dirty="0" smtClean="0"/>
              <a:t>Ветры, бури, ураганы,</a:t>
            </a:r>
            <a:br>
              <a:rPr lang="ru-RU" dirty="0" smtClean="0"/>
            </a:br>
            <a:r>
              <a:rPr lang="ru-RU" dirty="0" smtClean="0"/>
              <a:t>Дуйте что есть мочи!</a:t>
            </a:r>
            <a:br>
              <a:rPr lang="ru-RU" dirty="0" smtClean="0"/>
            </a:br>
            <a:r>
              <a:rPr lang="ru-RU" dirty="0" smtClean="0"/>
              <a:t>Вихри, вьюги и бураны,</a:t>
            </a:r>
            <a:br>
              <a:rPr lang="ru-RU" dirty="0" smtClean="0"/>
            </a:br>
            <a:r>
              <a:rPr lang="ru-RU" dirty="0" smtClean="0"/>
              <a:t>Разыграйтесь к ночи!</a:t>
            </a:r>
            <a:br>
              <a:rPr lang="ru-RU" dirty="0" smtClean="0"/>
            </a:br>
            <a:r>
              <a:rPr lang="ru-RU" dirty="0" smtClean="0"/>
              <a:t>В облаках трубите громко,</a:t>
            </a:r>
            <a:br>
              <a:rPr lang="ru-RU" dirty="0" smtClean="0"/>
            </a:br>
            <a:r>
              <a:rPr lang="ru-RU" dirty="0" smtClean="0"/>
              <a:t>Вейтесь над землею.</a:t>
            </a:r>
            <a:br>
              <a:rPr lang="ru-RU" dirty="0" smtClean="0"/>
            </a:br>
            <a:r>
              <a:rPr lang="ru-RU" dirty="0" smtClean="0"/>
              <a:t>Пусть бежит в полях поземка</a:t>
            </a:r>
            <a:br>
              <a:rPr lang="ru-RU" dirty="0" smtClean="0"/>
            </a:br>
            <a:r>
              <a:rPr lang="ru-RU" dirty="0" smtClean="0"/>
              <a:t>Белою змеею!</a:t>
            </a:r>
          </a:p>
          <a:p>
            <a:r>
              <a:rPr lang="ru-RU" dirty="0" smtClean="0"/>
              <a:t>Только он это сказал, как зашумел в ветвях бурный, мокрый ветер. Закружились снежные хлопья, понеслись по земле белые вихри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827584" y="5013175"/>
            <a:ext cx="6030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 Февраль отдал свой ледяной посох младшему брату и сказал:</a:t>
            </a:r>
            <a:br>
              <a:rPr lang="ru-RU" dirty="0" smtClean="0"/>
            </a:br>
            <a:r>
              <a:rPr lang="ru-RU" dirty="0" smtClean="0"/>
              <a:t>— Теперь твой черед, братец Март.</a:t>
            </a:r>
          </a:p>
          <a:p>
            <a:r>
              <a:rPr lang="ru-RU" dirty="0" smtClean="0"/>
              <a:t>Взял младший брат посох и ударил о землю.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udioskazki.net/wp-content/gallery/marshak/12_mecyacev/0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836712"/>
            <a:ext cx="4613498" cy="55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96752"/>
            <a:ext cx="6318448" cy="4355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Смотрит девочка, а это уже не посох. Это большая ветка, вся покрытая почками.</a:t>
            </a:r>
          </a:p>
          <a:p>
            <a:r>
              <a:rPr lang="ru-RU" dirty="0" smtClean="0"/>
              <a:t>Усмехнулся Март и запел звонко, во весь свой мальчишеский голос:</a:t>
            </a:r>
          </a:p>
          <a:p>
            <a:r>
              <a:rPr lang="ru-RU" dirty="0" smtClean="0"/>
              <a:t>Разбегайтесь, ручьи,</a:t>
            </a:r>
            <a:br>
              <a:rPr lang="ru-RU" dirty="0" smtClean="0"/>
            </a:br>
            <a:r>
              <a:rPr lang="ru-RU" dirty="0" smtClean="0"/>
              <a:t>Растекайтесь, лужи,</a:t>
            </a:r>
            <a:br>
              <a:rPr lang="ru-RU" dirty="0" smtClean="0"/>
            </a:br>
            <a:r>
              <a:rPr lang="ru-RU" dirty="0" smtClean="0"/>
              <a:t>Вылезайте, муравьи,</a:t>
            </a:r>
            <a:br>
              <a:rPr lang="ru-RU" dirty="0" smtClean="0"/>
            </a:br>
            <a:r>
              <a:rPr lang="ru-RU" dirty="0" smtClean="0"/>
              <a:t>После зимней стужи!</a:t>
            </a:r>
            <a:br>
              <a:rPr lang="ru-RU" dirty="0" smtClean="0"/>
            </a:br>
            <a:r>
              <a:rPr lang="ru-RU" dirty="0" smtClean="0"/>
              <a:t>Пробирается медведь</a:t>
            </a:r>
            <a:br>
              <a:rPr lang="ru-RU" dirty="0" smtClean="0"/>
            </a:br>
            <a:r>
              <a:rPr lang="ru-RU" dirty="0" smtClean="0"/>
              <a:t>Сквозь лесной валежник.</a:t>
            </a:r>
            <a:br>
              <a:rPr lang="ru-RU" dirty="0" smtClean="0"/>
            </a:br>
            <a:r>
              <a:rPr lang="ru-RU" dirty="0" smtClean="0"/>
              <a:t>Стали птицы песни петь,</a:t>
            </a:r>
            <a:br>
              <a:rPr lang="ru-RU" dirty="0" smtClean="0"/>
            </a:br>
            <a:r>
              <a:rPr lang="ru-RU" dirty="0" smtClean="0"/>
              <a:t>И расцвел подснежник.</a:t>
            </a:r>
          </a:p>
          <a:p>
            <a:r>
              <a:rPr lang="ru-RU" dirty="0" smtClean="0"/>
              <a:t>Девочка даже руками всплеснула. Куда девались высокие сугробы? Где ледяные сосульки, что висели на каждой ветке!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63904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 ногами у нее — мягкая весенняя земля. Кругом каплет, течет, журчит. Почки на ветвях надулись, и уже выглядывают из-под темной кожуры первые зеленые листики.</a:t>
            </a:r>
          </a:p>
          <a:p>
            <a:r>
              <a:rPr lang="ru-RU" dirty="0" smtClean="0"/>
              <a:t>Глядит девочка — наглядеться не может.</a:t>
            </a:r>
          </a:p>
          <a:p>
            <a:r>
              <a:rPr lang="ru-RU" dirty="0" smtClean="0"/>
              <a:t>— Что же ты стоишь? — говорит ей Март. — Торопись, нам с тобой всего один часок братья мои подарили.</a:t>
            </a:r>
          </a:p>
          <a:p>
            <a:r>
              <a:rPr lang="ru-RU" dirty="0" smtClean="0"/>
              <a:t>Девочка очнулась и побежала в чащу подснежники искать. А их видимо-невидимо! Под кустами и под камнями, на кочках и под кочками — куда ни поглядишь. Набрала она полную корзину, полный передник — и скорее опять на полянку, где костер горел, где двенадцать братьев сидели.</a:t>
            </a:r>
          </a:p>
          <a:p>
            <a:r>
              <a:rPr lang="ru-RU" dirty="0" smtClean="0"/>
              <a:t>А там уже ни костра, ни братьев нет… Светло на поляне, да не по-прежнему. Не от огня свет, а от полного месяца, что взошел над лесом.</a:t>
            </a:r>
          </a:p>
          <a:p>
            <a:r>
              <a:rPr lang="ru-RU" dirty="0" smtClean="0"/>
              <a:t>Пожалела девочка, что поблагодарить ей некого, и побеждала домой. А месяц за нею поплыл.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 rot="10800000" flipV="1">
            <a:off x="251520" y="1061533"/>
            <a:ext cx="864096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чуя под собой ног, добежала она до своих дверей — и только вошла в дом, как за окошками опять загудела зимняя вьюга, а месяц спрятался в тучи.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Ну, что, — спросили ее мачеха и сестра, — уже домой вернулась? А подснежники где?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Ничего не ответила девочка, только высыпала из передника на лавку подснежники и поставила рядом корзинку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Мачеха и сестра так и ахнули: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Да где же ты их взяла?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Рассказала им девочка все, как было. Слушают они обе и головами качают — верят и не верят. Трудно поверить, да ведь вот на лавке целый ворох подснежников, свежих, голубеньких. Так и веет от них мартом месяцем!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udioskazki.net/wp-content/gallery/marshak/12_mecyacev/0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3"/>
            <a:ext cx="626469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19672" y="4813994"/>
            <a:ext cx="5238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Переглянулись мачеха с дочкой и спрашивают:</a:t>
            </a:r>
            <a:br>
              <a:rPr lang="ru-RU" dirty="0" smtClean="0"/>
            </a:br>
            <a:r>
              <a:rPr lang="ru-RU" dirty="0" smtClean="0"/>
              <a:t>— А больше тебе ничего месяцы не дали?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24744"/>
            <a:ext cx="63367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Знаешь ли ты, сколько месяцев в году?</a:t>
            </a:r>
            <a:br>
              <a:rPr lang="ru-RU" sz="3600" dirty="0" smtClean="0"/>
            </a:br>
            <a:r>
              <a:rPr lang="ru-RU" sz="3600" dirty="0" smtClean="0"/>
              <a:t>Двенадцать.</a:t>
            </a:r>
            <a:br>
              <a:rPr lang="ru-RU" sz="3600" dirty="0" smtClean="0"/>
            </a:br>
            <a:r>
              <a:rPr lang="ru-RU" sz="3600" dirty="0" smtClean="0"/>
              <a:t>А как их зовут?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— Да я больше ничего и не просила.</a:t>
            </a:r>
          </a:p>
          <a:p>
            <a:r>
              <a:rPr lang="ru-RU" dirty="0" smtClean="0"/>
              <a:t>— Вот </a:t>
            </a:r>
            <a:r>
              <a:rPr lang="ru-RU" dirty="0" err="1" smtClean="0"/>
              <a:t>дура</a:t>
            </a:r>
            <a:r>
              <a:rPr lang="ru-RU" dirty="0" smtClean="0"/>
              <a:t> так </a:t>
            </a:r>
            <a:r>
              <a:rPr lang="ru-RU" dirty="0" err="1" smtClean="0"/>
              <a:t>дура</a:t>
            </a:r>
            <a:r>
              <a:rPr lang="ru-RU" dirty="0" smtClean="0"/>
              <a:t>! — говорит сестра. — В кои-то веки со всеми двенадцатью месяцами встретилась, а ничего, кроме подснежников, не выпросила! Ну, будь я на твоем месте, я бы знала, чего просить. У одного — яблок да груш сладких, у другого — земляники спелой, у третьего — грибов беленьких, у четвертого — свежих огурчиков!</a:t>
            </a:r>
          </a:p>
          <a:p>
            <a:r>
              <a:rPr lang="ru-RU" dirty="0" smtClean="0"/>
              <a:t>— Умница, доченька! — говорит мачеха. — Зимой землянике да грушам цены нет. Продали бы мы это и сколько бы денег выручили! А эта </a:t>
            </a:r>
            <a:r>
              <a:rPr lang="ru-RU" dirty="0" err="1" smtClean="0"/>
              <a:t>дурочка</a:t>
            </a:r>
            <a:r>
              <a:rPr lang="ru-RU" dirty="0" smtClean="0"/>
              <a:t> подснежников натаскала! Одевайся, дочка, потеплее да сходи на полянку. Уж тебя они не проведут, хоть их двенадцать, а ты одна.</a:t>
            </a:r>
          </a:p>
          <a:p>
            <a:r>
              <a:rPr lang="ru-RU" dirty="0" smtClean="0"/>
              <a:t>— Где им! — отвечает дочка, а сама — руки в рукава, платок на голову.</a:t>
            </a:r>
          </a:p>
          <a:p>
            <a:r>
              <a:rPr lang="ru-RU" dirty="0" smtClean="0"/>
              <a:t>Мать ей вслед кричит:</a:t>
            </a:r>
            <a:br>
              <a:rPr lang="ru-RU" dirty="0" smtClean="0"/>
            </a:br>
            <a:r>
              <a:rPr lang="ru-RU" dirty="0" smtClean="0"/>
              <a:t>— Рукавички надень, шубку застегни!</a:t>
            </a:r>
          </a:p>
          <a:p>
            <a:r>
              <a:rPr lang="ru-RU" dirty="0" smtClean="0"/>
              <a:t>А дочка уже за дверью. Убежала в лес!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77048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Идет по сестриным следам, торопится. «Скорее бы, — думает, — до полянки добраться!»</a:t>
            </a:r>
          </a:p>
          <a:p>
            <a:r>
              <a:rPr lang="ru-RU" dirty="0" smtClean="0"/>
              <a:t>Лес все гуще, все темней. Сугробы все выше, бурелом стеной стоит.</a:t>
            </a:r>
          </a:p>
          <a:p>
            <a:r>
              <a:rPr lang="ru-RU" dirty="0" smtClean="0"/>
              <a:t>«Ох, — думает мачехина дочка, — и зачем только я в лес пошла! Лежала бы сейчас дома в теплой постели, а теперь ходи да мерзни! Еще пропадешь тут!»</a:t>
            </a:r>
          </a:p>
          <a:p>
            <a:r>
              <a:rPr lang="ru-RU" dirty="0" smtClean="0"/>
              <a:t>И только она это подумала, как увидела вдалеке огонек — точно звездочка в ветвях запуталась.</a:t>
            </a:r>
          </a:p>
          <a:p>
            <a:r>
              <a:rPr lang="ru-RU" dirty="0" smtClean="0"/>
              <a:t>Пошла она на огонек. Шла, шла и вышла на полянку. Посреди полянки большой костер горит, а вокруг костра сидят двенадцать братьев, двенадцать месяцев. Сидят и тихо беседуют.</a:t>
            </a:r>
          </a:p>
          <a:p>
            <a:r>
              <a:rPr lang="ru-RU" dirty="0" smtClean="0"/>
              <a:t>Подошла мачехина дочка к самому костру, не поклонилась, приветливого слова не сказала, а выбрала место, где пожарче, и стала греться.</a:t>
            </a:r>
          </a:p>
          <a:p>
            <a:r>
              <a:rPr lang="ru-RU" dirty="0" smtClean="0"/>
              <a:t>Замолчали братья-месяцы. Тихо стало в лесу. И вдруг стукнул Январь-месяц посохом о землю.</a:t>
            </a:r>
          </a:p>
          <a:p>
            <a:r>
              <a:rPr lang="ru-RU" dirty="0" smtClean="0"/>
              <a:t>— Ты кто такая? — спрашивает. — Откуда взялась?</a:t>
            </a:r>
          </a:p>
          <a:p>
            <a:r>
              <a:rPr lang="ru-RU" dirty="0" smtClean="0"/>
              <a:t>— Из дому, — отвечает мачехина дочка. — Вы нынче моей сестре целую корзинку подснежников дали. Вот я и пришла по ее следам.</a:t>
            </a:r>
          </a:p>
          <a:p>
            <a:r>
              <a:rPr lang="ru-RU" dirty="0" smtClean="0"/>
              <a:t>— Сестру твою мы знаем, — говорит Январь-месяц, — а тебя и в глаза не видали. Ты зачем к нам пожаловала?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udioskazki.net/wp-content/gallery/marshak/12_mecyacev/0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075" y="1052737"/>
            <a:ext cx="5133181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3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— За подарками. Пусть Июнь-месяц мне земляники в корзинку насыплет, да покрупней. А Июль-месяц — огурцов свежих и грибов белых, а месяц Август — яблок да груш сладких. А Сентябрь-месяц — орехов спелых. А Октябрь…</a:t>
            </a:r>
          </a:p>
          <a:p>
            <a:r>
              <a:rPr lang="ru-RU" dirty="0" smtClean="0"/>
              <a:t>— Погоди, — говорит Январь-месяц. — Не бывать лету перед весной, а весне перед зимой. Далеко еще до июня-месяца. Я теперь лесу хозяин, тридцать один день здесь царствовать буду.</a:t>
            </a:r>
          </a:p>
          <a:p>
            <a:r>
              <a:rPr lang="ru-RU" dirty="0" smtClean="0"/>
              <a:t>— Ишь, какой сердитый! — говорит мачехина дочка. — Да я не к тебе и пришла — от тебя, кроме снега да инея, ничего не дождешься. Мне летних месяцев надо.</a:t>
            </a:r>
          </a:p>
          <a:p>
            <a:r>
              <a:rPr lang="ru-RU" dirty="0" smtClean="0"/>
              <a:t>Нахмурился Январь-месяц.</a:t>
            </a:r>
          </a:p>
          <a:p>
            <a:r>
              <a:rPr lang="ru-RU" dirty="0" smtClean="0"/>
              <a:t>— Ищи лета зимой! — говорит.</a:t>
            </a:r>
          </a:p>
          <a:p>
            <a:r>
              <a:rPr lang="ru-RU" dirty="0" smtClean="0"/>
              <a:t>Махнул он широким рукавом, и поднялась в лесу метель от земли до неба заволокла и деревья и полянку, на которой братья-месяцы сидели. Не видно стало за снегом и костра, а только слышно было, как свистит где-то огонь, потрескивает, полыхает.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89844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Испугалась мачехина дочка.</a:t>
            </a:r>
          </a:p>
          <a:p>
            <a:r>
              <a:rPr lang="ru-RU" dirty="0" smtClean="0"/>
              <a:t>— Перестань! — кричит. — Хватит!</a:t>
            </a:r>
          </a:p>
          <a:p>
            <a:r>
              <a:rPr lang="ru-RU" dirty="0" smtClean="0"/>
              <a:t>Да где там!</a:t>
            </a:r>
          </a:p>
          <a:p>
            <a:r>
              <a:rPr lang="ru-RU" dirty="0" smtClean="0"/>
              <a:t>Кружит ее метель, глаза ей слепит, дух перехватывает. Свалилась она в сугроб, и замело ее снегом.</a:t>
            </a:r>
          </a:p>
          <a:p>
            <a:r>
              <a:rPr lang="ru-RU" dirty="0" smtClean="0"/>
              <a:t>А мачеха ждала-ждала свою дочку, в окошко смотрела, за дверь выбегала — нет ее, да и только. Закуталась она потеплее и пошла в лес. Да разве найдешь кого-нибудь в чаще в такую метель и темень!</a:t>
            </a:r>
          </a:p>
          <a:p>
            <a:r>
              <a:rPr lang="ru-RU" dirty="0" smtClean="0"/>
              <a:t>Ходила она, ходила, искала-искала, пока и сама не замерзла.</a:t>
            </a:r>
          </a:p>
          <a:p>
            <a:r>
              <a:rPr lang="ru-RU" dirty="0" smtClean="0"/>
              <a:t>Так и остались они обе в лесу лета ждать.</a:t>
            </a:r>
          </a:p>
          <a:p>
            <a:r>
              <a:rPr lang="ru-RU" dirty="0" smtClean="0"/>
              <a:t>А падчерица долго на свете жила, большая выросла, замуж вышла и детей вырастила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udioskazki.net/wp-content/gallery/marshak/12_mecyacev/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050" y="908720"/>
            <a:ext cx="5456262" cy="547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052736"/>
            <a:ext cx="68407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 был у нее, рассказывают, около дома сад — да такой чудесный, какого и свет не видывал. Раньше, чем у всех, расцветали в этом саду цветы, поспевали ягоды, наливались яблоки и груши. В жару было там прохладно, в метель тихо.</a:t>
            </a:r>
          </a:p>
          <a:p>
            <a:r>
              <a:rPr lang="ru-RU" dirty="0" smtClean="0"/>
              <a:t>— У этой хозяйки все двенадцать месяцев разом гостят! — говорили люди.</a:t>
            </a:r>
          </a:p>
          <a:p>
            <a:r>
              <a:rPr lang="ru-RU" dirty="0" smtClean="0"/>
              <a:t>Кто знает — может, так оно и было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udioskazki.net/wp-content/gallery/marshak/12_mecyacev/0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575" y="2058181"/>
            <a:ext cx="6038850" cy="27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10800000" flipV="1">
            <a:off x="3665983" y="4613292"/>
            <a:ext cx="1562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udioskazki.net/wp-content/gallery/marshak/12_mecyacev/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476250"/>
            <a:ext cx="47625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844824"/>
            <a:ext cx="4608512" cy="286232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dirty="0" smtClean="0"/>
              <a:t>Январь, февраль, март, апрель, май, июнь, июль, август, сентябрь, октябрь, ноябрь, декабрь</a:t>
            </a:r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412776"/>
            <a:ext cx="59766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Только окончится один месяц, сразу же начинается другой. И ни разу еще не бывало так, чтобы февраль пришел раньше, чем уйдет январь, а май обогнал бы апрель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udioskazki.net/wp-content/gallery/marshak/12_mecyacev/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68407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 rot="10800000" flipV="1">
            <a:off x="395536" y="268579"/>
            <a:ext cx="6984776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Месяцы идут один за другим и никогда не встречаются.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люди рассказывают, будто в горной стране Богемии была девочка, которая видела все двенадцать месяцев сразу.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же это случилось? А вот как.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одной маленькой деревушке жила злая и скупая женщина с дочкой и падчерицей. Дочку она любила, а падчерица ничем ей не могла угодить. Что ни сделает падчерица — все не так, как ни повернется — все не в ту сторону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27584" y="1078868"/>
            <a:ext cx="604867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Дочка по целым дням на перине валялась да пряники ела, а падчерице с утра до ночи и присесть некогда было: то воды натаскай, то хворосту из лесу привези, то белье на речке выполощи, то грядки в огороде выполи.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udioskazki.net/wp-content/gallery/marshak/12_mecyacev/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2008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</TotalTime>
  <Words>1847</Words>
  <Application>Microsoft Office PowerPoint</Application>
  <PresentationFormat>Экран (4:3)</PresentationFormat>
  <Paragraphs>110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Поток</vt:lpstr>
      <vt:lpstr>СКАЗКА «Двенадцать месяцев»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«Двенадцать месяцев»</dc:title>
  <cp:lastModifiedBy>tester computer</cp:lastModifiedBy>
  <cp:revision>7</cp:revision>
  <dcterms:modified xsi:type="dcterms:W3CDTF">2013-02-27T16:38:30Z</dcterms:modified>
</cp:coreProperties>
</file>