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3" r:id="rId3"/>
    <p:sldId id="265" r:id="rId4"/>
    <p:sldId id="268" r:id="rId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990099"/>
    <a:srgbClr val="CC0099"/>
    <a:srgbClr val="D60093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showOutlineIcons="0"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04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70" d="100"/>
        <a:sy n="70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10A7C9-13FB-456B-BBDE-39C913B1B620}" type="datetimeFigureOut">
              <a:rPr lang="ru-RU" smtClean="0"/>
              <a:pPr/>
              <a:t>04.11.2015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D01A60-E7E4-4DCB-A08A-34A5527DA7A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10A7C9-13FB-456B-BBDE-39C913B1B620}" type="datetimeFigureOut">
              <a:rPr lang="ru-RU" smtClean="0"/>
              <a:pPr/>
              <a:t>04.11.2015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D01A60-E7E4-4DCB-A08A-34A5527DA7A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10A7C9-13FB-456B-BBDE-39C913B1B620}" type="datetimeFigureOut">
              <a:rPr lang="ru-RU" smtClean="0"/>
              <a:pPr/>
              <a:t>04.11.2015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D01A60-E7E4-4DCB-A08A-34A5527DA7A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10A7C9-13FB-456B-BBDE-39C913B1B620}" type="datetimeFigureOut">
              <a:rPr lang="ru-RU" smtClean="0"/>
              <a:pPr/>
              <a:t>04.11.2015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D01A60-E7E4-4DCB-A08A-34A5527DA7A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10A7C9-13FB-456B-BBDE-39C913B1B620}" type="datetimeFigureOut">
              <a:rPr lang="ru-RU" smtClean="0"/>
              <a:pPr/>
              <a:t>04.11.2015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D01A60-E7E4-4DCB-A08A-34A5527DA7A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10A7C9-13FB-456B-BBDE-39C913B1B620}" type="datetimeFigureOut">
              <a:rPr lang="ru-RU" smtClean="0"/>
              <a:pPr/>
              <a:t>04.11.2015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D01A60-E7E4-4DCB-A08A-34A5527DA7A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10A7C9-13FB-456B-BBDE-39C913B1B620}" type="datetimeFigureOut">
              <a:rPr lang="ru-RU" smtClean="0"/>
              <a:pPr/>
              <a:t>04.11.2015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D01A60-E7E4-4DCB-A08A-34A5527DA7A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10A7C9-13FB-456B-BBDE-39C913B1B620}" type="datetimeFigureOut">
              <a:rPr lang="ru-RU" smtClean="0"/>
              <a:pPr/>
              <a:t>04.11.2015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D01A60-E7E4-4DCB-A08A-34A5527DA7A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10A7C9-13FB-456B-BBDE-39C913B1B620}" type="datetimeFigureOut">
              <a:rPr lang="ru-RU" smtClean="0"/>
              <a:pPr/>
              <a:t>04.11.2015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D01A60-E7E4-4DCB-A08A-34A5527DA7A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10A7C9-13FB-456B-BBDE-39C913B1B620}" type="datetimeFigureOut">
              <a:rPr lang="ru-RU" smtClean="0"/>
              <a:pPr/>
              <a:t>04.11.2015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D01A60-E7E4-4DCB-A08A-34A5527DA7A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10A7C9-13FB-456B-BBDE-39C913B1B620}" type="datetimeFigureOut">
              <a:rPr lang="ru-RU" smtClean="0"/>
              <a:pPr/>
              <a:t>04.11.2015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D01A60-E7E4-4DCB-A08A-34A5527DA7A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10A7C9-13FB-456B-BBDE-39C913B1B620}" type="datetimeFigureOut">
              <a:rPr lang="ru-RU" smtClean="0"/>
              <a:pPr/>
              <a:t>04.11.2015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D01A60-E7E4-4DCB-A08A-34A5527DA7A2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13" Type="http://schemas.openxmlformats.org/officeDocument/2006/relationships/image" Target="../media/image14.png"/><Relationship Id="rId3" Type="http://schemas.openxmlformats.org/officeDocument/2006/relationships/image" Target="../media/image4.jpeg"/><Relationship Id="rId7" Type="http://schemas.openxmlformats.org/officeDocument/2006/relationships/image" Target="../media/image8.jpeg"/><Relationship Id="rId12" Type="http://schemas.openxmlformats.org/officeDocument/2006/relationships/image" Target="../media/image13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jpeg"/><Relationship Id="rId11" Type="http://schemas.openxmlformats.org/officeDocument/2006/relationships/image" Target="../media/image12.png"/><Relationship Id="rId5" Type="http://schemas.openxmlformats.org/officeDocument/2006/relationships/image" Target="../media/image6.jpeg"/><Relationship Id="rId10" Type="http://schemas.openxmlformats.org/officeDocument/2006/relationships/image" Target="../media/image11.jpeg"/><Relationship Id="rId4" Type="http://schemas.openxmlformats.org/officeDocument/2006/relationships/image" Target="../media/image5.png"/><Relationship Id="rId9" Type="http://schemas.openxmlformats.org/officeDocument/2006/relationships/image" Target="../media/image10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bg02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1"/>
            <a:ext cx="9144000" cy="685800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300294" y="642918"/>
            <a:ext cx="6843706" cy="1428761"/>
          </a:xfrm>
          <a:prstGeom prst="flowChartPunchedTape">
            <a:avLst/>
          </a:prstGeom>
          <a:ln>
            <a:solidFill>
              <a:schemeClr val="accent3">
                <a:lumMod val="50000"/>
              </a:schemeClr>
            </a:solidFill>
          </a:ln>
          <a:effectLst>
            <a:innerShdw blurRad="63500" dist="50800" dir="16200000">
              <a:prstClr val="black">
                <a:alpha val="50000"/>
              </a:prstClr>
            </a:innerShdw>
            <a:reflection blurRad="6350" stA="50000" endA="300" endPos="55000" dir="5400000" sy="-100000" algn="bl" rotWithShape="0"/>
          </a:effectLst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/>
          <a:lstStyle/>
          <a:p>
            <a:r>
              <a:rPr lang="ru-RU" b="1" dirty="0" smtClean="0"/>
              <a:t>Дикие животные</a:t>
            </a:r>
            <a:endParaRPr lang="ru-RU" b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500298" y="2786058"/>
            <a:ext cx="6400800" cy="1643074"/>
          </a:xfrm>
          <a:prstGeom prst="roundRect">
            <a:avLst/>
          </a:prstGeom>
          <a:ln>
            <a:solidFill>
              <a:schemeClr val="accent3">
                <a:lumMod val="50000"/>
              </a:schemeClr>
            </a:solidFill>
          </a:ln>
          <a:effectLst>
            <a:innerShdw blurRad="63500" dist="50800" dir="16200000">
              <a:prstClr val="black">
                <a:alpha val="50000"/>
              </a:prstClr>
            </a:innerShdw>
            <a:reflection blurRad="6350" stA="50000" endA="300" endPos="55000" dir="5400000" sy="-100000" algn="bl" rotWithShape="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>
            <a:normAutofit fontScale="85000" lnSpcReduction="10000"/>
          </a:bodyPr>
          <a:lstStyle/>
          <a:p>
            <a:r>
              <a:rPr lang="ru-RU" b="1" dirty="0" smtClean="0">
                <a:solidFill>
                  <a:schemeClr val="tx1"/>
                </a:solidFill>
              </a:rPr>
              <a:t>Мультимедийный образовательный продукт по окружающему миру для дошкольного возраста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6" name="Управляющая кнопка: далее 5">
            <a:hlinkClick r:id="" action="ppaction://hlinkshowjump?jump=nextslide" highlightClick="1"/>
          </p:cNvPr>
          <p:cNvSpPr/>
          <p:nvPr/>
        </p:nvSpPr>
        <p:spPr>
          <a:xfrm>
            <a:off x="7358082" y="6215082"/>
            <a:ext cx="1500198" cy="428628"/>
          </a:xfrm>
          <a:prstGeom prst="actionButtonForwardNext">
            <a:avLst/>
          </a:prstGeom>
          <a:solidFill>
            <a:schemeClr val="accent3">
              <a:lumMod val="50000"/>
            </a:schemeClr>
          </a:solidFill>
          <a:ln>
            <a:solidFill>
              <a:schemeClr val="accent3">
                <a:lumMod val="75000"/>
              </a:schemeClr>
            </a:solidFill>
          </a:ln>
          <a:effectLst>
            <a:innerShdw blurRad="63500" dist="50800" dir="162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3">
                <a:lumMod val="75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162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Рисунок 20" descr="1270929592_1210025313_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8016" y="1071546"/>
            <a:ext cx="2000264" cy="1714512"/>
          </a:xfrm>
          <a:prstGeom prst="rect">
            <a:avLst/>
          </a:prstGeom>
        </p:spPr>
      </p:pic>
      <p:pic>
        <p:nvPicPr>
          <p:cNvPr id="20" name="Рисунок 19" descr="67612010_0018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43438" y="1071546"/>
            <a:ext cx="2071702" cy="1714512"/>
          </a:xfrm>
          <a:prstGeom prst="rect">
            <a:avLst/>
          </a:prstGeom>
        </p:spPr>
      </p:pic>
      <p:pic>
        <p:nvPicPr>
          <p:cNvPr id="19" name="Рисунок 18" descr="159529_html_6edf0164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28860" y="1071546"/>
            <a:ext cx="2071702" cy="1714512"/>
          </a:xfrm>
          <a:prstGeom prst="rect">
            <a:avLst/>
          </a:prstGeom>
        </p:spPr>
      </p:pic>
      <p:pic>
        <p:nvPicPr>
          <p:cNvPr id="18" name="Рисунок 17" descr="98963b6c6cb6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2845" y="1071546"/>
            <a:ext cx="2071702" cy="1714512"/>
          </a:xfrm>
          <a:prstGeom prst="rect">
            <a:avLst/>
          </a:prstGeom>
        </p:spPr>
      </p:pic>
      <p:pic>
        <p:nvPicPr>
          <p:cNvPr id="6" name="Рисунок 5" descr="d1ce3bf92bbc1c09226c2196759b227b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858016" y="1071546"/>
            <a:ext cx="2000264" cy="171451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" name="Рисунок 1" descr="39e6556c7ea9ce0e008a1551ba4a34b8.jp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643438" y="1071546"/>
            <a:ext cx="2071702" cy="171579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" name="Рисунок 3" descr="nora_fox_sized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142844" y="1071546"/>
            <a:ext cx="2071702" cy="171451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Рисунок 4" descr="img_0223.jp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2428860" y="1071546"/>
            <a:ext cx="2071702" cy="171451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7" name="TextBox 6"/>
          <p:cNvSpPr txBox="1"/>
          <p:nvPr/>
        </p:nvSpPr>
        <p:spPr>
          <a:xfrm>
            <a:off x="785786" y="571480"/>
            <a:ext cx="1071570" cy="461665"/>
          </a:xfrm>
          <a:prstGeom prst="rect">
            <a:avLst/>
          </a:prstGeom>
          <a:ln>
            <a:solidFill>
              <a:schemeClr val="tx1"/>
            </a:solidFill>
          </a:ln>
          <a:effectLst>
            <a:innerShdw blurRad="63500" dist="50800" dir="16200000">
              <a:prstClr val="black">
                <a:alpha val="50000"/>
              </a:prstClr>
            </a:innerShdw>
          </a:effectLst>
        </p:spPr>
        <p:style>
          <a:lnRef idx="0">
            <a:scrgbClr r="0" g="0" b="0"/>
          </a:lnRef>
          <a:fillRef idx="1002">
            <a:schemeClr val="lt1"/>
          </a:fillRef>
          <a:effectRef idx="0">
            <a:scrgbClr r="0" g="0" b="0"/>
          </a:effectRef>
          <a:fontRef idx="major"/>
        </p:style>
        <p:txBody>
          <a:bodyPr wrap="square" rtlCol="0">
            <a:spAutoFit/>
          </a:bodyPr>
          <a:lstStyle/>
          <a:p>
            <a:r>
              <a:rPr lang="ru-RU" b="1" dirty="0" smtClean="0"/>
              <a:t>   </a:t>
            </a:r>
            <a:r>
              <a:rPr lang="ru-RU" sz="2400" b="1" dirty="0" smtClean="0"/>
              <a:t>нора</a:t>
            </a:r>
            <a:endParaRPr lang="ru-RU" sz="24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2643174" y="571480"/>
            <a:ext cx="1571636" cy="461665"/>
          </a:xfrm>
          <a:prstGeom prst="rect">
            <a:avLst/>
          </a:prstGeom>
          <a:ln>
            <a:solidFill>
              <a:schemeClr val="tx1"/>
            </a:solidFill>
          </a:ln>
          <a:effectLst>
            <a:innerShdw blurRad="63500" dist="50800" dir="16200000">
              <a:prstClr val="black">
                <a:alpha val="50000"/>
              </a:prstClr>
            </a:innerShdw>
          </a:effectLst>
        </p:spPr>
        <p:style>
          <a:lnRef idx="0">
            <a:scrgbClr r="0" g="0" b="0"/>
          </a:lnRef>
          <a:fillRef idx="1002">
            <a:schemeClr val="lt1"/>
          </a:fillRef>
          <a:effectRef idx="0">
            <a:scrgbClr r="0" g="0" b="0"/>
          </a:effectRef>
          <a:fontRef idx="major"/>
        </p:style>
        <p:txBody>
          <a:bodyPr wrap="square" rtlCol="0">
            <a:spAutoFit/>
          </a:bodyPr>
          <a:lstStyle/>
          <a:p>
            <a:r>
              <a:rPr lang="ru-RU" sz="2400" b="1" dirty="0" smtClean="0"/>
              <a:t>  берлога</a:t>
            </a:r>
            <a:endParaRPr lang="ru-RU" sz="24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5072066" y="571480"/>
            <a:ext cx="1214446" cy="461665"/>
          </a:xfrm>
          <a:prstGeom prst="rect">
            <a:avLst/>
          </a:prstGeom>
          <a:ln>
            <a:solidFill>
              <a:schemeClr val="tx1"/>
            </a:solidFill>
          </a:ln>
          <a:effectLst>
            <a:innerShdw blurRad="63500" dist="50800" dir="16200000">
              <a:prstClr val="black">
                <a:alpha val="50000"/>
              </a:prstClr>
            </a:innerShdw>
          </a:effectLst>
        </p:spPr>
        <p:style>
          <a:lnRef idx="0">
            <a:scrgbClr r="0" g="0" b="0"/>
          </a:lnRef>
          <a:fillRef idx="1002">
            <a:schemeClr val="lt1"/>
          </a:fillRef>
          <a:effectRef idx="0">
            <a:scrgbClr r="0" g="0" b="0"/>
          </a:effectRef>
          <a:fontRef idx="major"/>
        </p:style>
        <p:txBody>
          <a:bodyPr wrap="square" rtlCol="0">
            <a:spAutoFit/>
          </a:bodyPr>
          <a:lstStyle/>
          <a:p>
            <a:r>
              <a:rPr lang="ru-RU" sz="2400" b="1" dirty="0" smtClean="0"/>
              <a:t>  дупло</a:t>
            </a:r>
            <a:endParaRPr lang="ru-RU" sz="24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7143768" y="571480"/>
            <a:ext cx="1428760" cy="461665"/>
          </a:xfrm>
          <a:prstGeom prst="rect">
            <a:avLst/>
          </a:prstGeom>
          <a:ln>
            <a:solidFill>
              <a:schemeClr val="tx1"/>
            </a:solidFill>
          </a:ln>
          <a:effectLst>
            <a:innerShdw blurRad="63500" dist="50800" dir="16200000">
              <a:prstClr val="black">
                <a:alpha val="50000"/>
              </a:prstClr>
            </a:innerShdw>
          </a:effectLst>
        </p:spPr>
        <p:style>
          <a:lnRef idx="0">
            <a:scrgbClr r="0" g="0" b="0"/>
          </a:lnRef>
          <a:fillRef idx="1002">
            <a:schemeClr val="lt1"/>
          </a:fillRef>
          <a:effectRef idx="0">
            <a:scrgbClr r="0" g="0" b="0"/>
          </a:effectRef>
          <a:fontRef idx="major"/>
        </p:style>
        <p:txBody>
          <a:bodyPr wrap="square" rtlCol="0">
            <a:spAutoFit/>
          </a:bodyPr>
          <a:lstStyle/>
          <a:p>
            <a:r>
              <a:rPr lang="ru-RU" sz="2400" b="1" dirty="0" smtClean="0"/>
              <a:t>  логово</a:t>
            </a:r>
            <a:endParaRPr lang="ru-RU" sz="2400" b="1" dirty="0"/>
          </a:p>
        </p:txBody>
      </p:sp>
      <p:pic>
        <p:nvPicPr>
          <p:cNvPr id="13" name="Рисунок 12" descr="1121599.jp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2428860" y="3429000"/>
            <a:ext cx="2071702" cy="1714512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14" name="Рисунок 13" descr="ohota%20na%20berloge%201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4643438" y="4857760"/>
            <a:ext cx="2143140" cy="1740755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16" name="Рисунок 15" descr="f96f1f9586.jp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14282" y="4857760"/>
            <a:ext cx="2071702" cy="1714512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17" name="Рисунок 16" descr="155640_html_m7d3e6671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6929422" y="3429000"/>
            <a:ext cx="2071734" cy="1714512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sp>
        <p:nvSpPr>
          <p:cNvPr id="22" name="Управляющая кнопка: далее 21">
            <a:hlinkClick r:id="" action="ppaction://hlinkshowjump?jump=nextslide" highlightClick="1"/>
          </p:cNvPr>
          <p:cNvSpPr/>
          <p:nvPr/>
        </p:nvSpPr>
        <p:spPr>
          <a:xfrm>
            <a:off x="7715272" y="6215082"/>
            <a:ext cx="1214446" cy="428628"/>
          </a:xfrm>
          <a:prstGeom prst="actionButtonForwardNext">
            <a:avLst/>
          </a:prstGeom>
          <a:solidFill>
            <a:schemeClr val="accent3">
              <a:lumMod val="50000"/>
            </a:schemeClr>
          </a:solidFill>
          <a:ln>
            <a:solidFill>
              <a:schemeClr val="accent3">
                <a:lumMod val="75000"/>
              </a:schemeClr>
            </a:solidFill>
          </a:ln>
          <a:effectLst>
            <a:glow rad="139700">
              <a:schemeClr val="accent3">
                <a:satMod val="175000"/>
                <a:alpha val="40000"/>
              </a:schemeClr>
            </a:glow>
            <a:innerShdw blurRad="63500" dist="50800" dir="162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4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4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2.22222E-6 L 0.74809 -0.55671 " pathEditMode="relative" ptsTypes="AA">
                                      <p:cBhvr>
                                        <p:cTn id="33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000"/>
                            </p:stCondLst>
                            <p:childTnLst>
                              <p:par>
                                <p:cTn id="35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-4.07407E-6 L -0.2599 -0.34652 " pathEditMode="relative" ptsTypes="AA">
                                      <p:cBhvr>
                                        <p:cTn id="41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2000"/>
                            </p:stCondLst>
                            <p:childTnLst>
                              <p:par>
                                <p:cTn id="43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>
                      <p:stCondLst>
                        <p:cond delay="0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2.59259E-6 L -0.25973 -0.55648 " pathEditMode="relative" ptsTypes="AA">
                                      <p:cBhvr>
                                        <p:cTn id="49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2000"/>
                            </p:stCondLst>
                            <p:childTnLst>
                              <p:par>
                                <p:cTn id="51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53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4" fill="hold">
                      <p:stCondLst>
                        <p:cond delay="0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-4.07407E-6 L -0.25191 -0.34652 " pathEditMode="relative" ptsTypes="AA">
                                      <p:cBhvr>
                                        <p:cTn id="57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2000"/>
                            </p:stCondLst>
                            <p:childTnLst>
                              <p:par>
                                <p:cTn id="59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2000"/>
                            </p:stCondLst>
                            <p:childTnLst>
                              <p:par>
                                <p:cTn id="62" presetID="18" presetClass="exit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6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8" presetClass="exit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6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8" presetClass="exit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6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8" presetClass="exit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7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3">
                <a:lumMod val="75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162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prstGeom prst="roundRect">
            <a:avLst/>
          </a:prstGeom>
          <a:effectLst>
            <a:innerShdw blurRad="63500" dist="50800" dir="16200000">
              <a:prstClr val="black">
                <a:alpha val="50000"/>
              </a:prstClr>
            </a:innerShdw>
            <a:reflection blurRad="6350" stA="50000" endA="300" endPos="55500" dist="50800" dir="5400000" sy="-100000" algn="bl" rotWithShape="0"/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coolSlant"/>
          </a:sp3d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ru-RU" sz="5400" b="1" dirty="0" smtClean="0"/>
              <a:t>Чьи это следы?</a:t>
            </a:r>
            <a:endParaRPr lang="ru-RU" sz="5400" b="1" dirty="0"/>
          </a:p>
        </p:txBody>
      </p:sp>
      <p:pic>
        <p:nvPicPr>
          <p:cNvPr id="4" name="Рисунок 3" descr="full_gallery-42760_129143184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7224" y="2285992"/>
            <a:ext cx="2214578" cy="2952771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5" name="Шестиугольник 4">
            <a:hlinkClick r:id="" action="ppaction://noaction"/>
          </p:cNvPr>
          <p:cNvSpPr/>
          <p:nvPr/>
        </p:nvSpPr>
        <p:spPr>
          <a:xfrm>
            <a:off x="4572000" y="2000240"/>
            <a:ext cx="714380" cy="714380"/>
          </a:xfrm>
          <a:prstGeom prst="hexagon">
            <a:avLst/>
          </a:prstGeom>
          <a:ln>
            <a:solidFill>
              <a:schemeClr val="accent3">
                <a:lumMod val="50000"/>
              </a:schemeClr>
            </a:solidFill>
          </a:ln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coolSlant"/>
          </a:sp3d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 smtClean="0">
                <a:solidFill>
                  <a:schemeClr val="bg1"/>
                </a:solidFill>
              </a:rPr>
              <a:t>1</a:t>
            </a:r>
            <a:endParaRPr lang="ru-RU" sz="3600" dirty="0">
              <a:solidFill>
                <a:schemeClr val="bg1"/>
              </a:solidFill>
            </a:endParaRPr>
          </a:p>
        </p:txBody>
      </p:sp>
      <p:sp>
        <p:nvSpPr>
          <p:cNvPr id="7" name="Шестиугольник 6">
            <a:hlinkClick r:id="" action="ppaction://noaction"/>
          </p:cNvPr>
          <p:cNvSpPr/>
          <p:nvPr/>
        </p:nvSpPr>
        <p:spPr>
          <a:xfrm>
            <a:off x="4572000" y="4857760"/>
            <a:ext cx="714380" cy="714380"/>
          </a:xfrm>
          <a:prstGeom prst="hexagon">
            <a:avLst/>
          </a:prstGeom>
          <a:ln>
            <a:solidFill>
              <a:schemeClr val="accent3">
                <a:lumMod val="50000"/>
              </a:schemeClr>
            </a:solidFill>
          </a:ln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coolSlant"/>
          </a:sp3d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 smtClean="0"/>
              <a:t>3</a:t>
            </a:r>
            <a:endParaRPr lang="ru-RU" sz="3600" dirty="0"/>
          </a:p>
        </p:txBody>
      </p:sp>
      <p:sp>
        <p:nvSpPr>
          <p:cNvPr id="11" name="Прямоугольник 10">
            <a:hlinkClick r:id="" action="ppaction://noaction"/>
          </p:cNvPr>
          <p:cNvSpPr/>
          <p:nvPr/>
        </p:nvSpPr>
        <p:spPr>
          <a:xfrm>
            <a:off x="6143636" y="2071678"/>
            <a:ext cx="2357454" cy="642942"/>
          </a:xfrm>
          <a:prstGeom prst="rect">
            <a:avLst/>
          </a:prstGeom>
          <a:ln>
            <a:solidFill>
              <a:schemeClr val="accent3">
                <a:lumMod val="50000"/>
              </a:schemeClr>
            </a:solidFill>
          </a:ln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coolSlant"/>
          </a:sp3d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/>
              <a:t>ЗАЯЦ</a:t>
            </a:r>
            <a:endParaRPr lang="ru-RU" sz="3600" b="1" dirty="0"/>
          </a:p>
        </p:txBody>
      </p:sp>
      <p:sp>
        <p:nvSpPr>
          <p:cNvPr id="12" name="Прямоугольник 11">
            <a:hlinkClick r:id="" action="ppaction://noaction"/>
          </p:cNvPr>
          <p:cNvSpPr/>
          <p:nvPr/>
        </p:nvSpPr>
        <p:spPr>
          <a:xfrm>
            <a:off x="6215074" y="3500438"/>
            <a:ext cx="2286016" cy="642942"/>
          </a:xfrm>
          <a:prstGeom prst="rect">
            <a:avLst/>
          </a:prstGeom>
          <a:ln>
            <a:solidFill>
              <a:schemeClr val="accent3">
                <a:lumMod val="50000"/>
              </a:schemeClr>
            </a:solidFill>
          </a:ln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coolSlant"/>
          </a:sp3d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bg1"/>
                </a:solidFill>
              </a:rPr>
              <a:t>МЕДВЕДЬ</a:t>
            </a:r>
            <a:endParaRPr lang="ru-RU" sz="3200" b="1" dirty="0">
              <a:solidFill>
                <a:schemeClr val="bg1"/>
              </a:solidFill>
            </a:endParaRPr>
          </a:p>
        </p:txBody>
      </p:sp>
      <p:sp>
        <p:nvSpPr>
          <p:cNvPr id="13" name="Прямоугольник 12">
            <a:hlinkClick r:id="" action="ppaction://noaction"/>
          </p:cNvPr>
          <p:cNvSpPr/>
          <p:nvPr/>
        </p:nvSpPr>
        <p:spPr>
          <a:xfrm>
            <a:off x="6286512" y="4929198"/>
            <a:ext cx="2214578" cy="642942"/>
          </a:xfrm>
          <a:prstGeom prst="rect">
            <a:avLst/>
          </a:prstGeom>
          <a:ln>
            <a:solidFill>
              <a:schemeClr val="accent3">
                <a:lumMod val="50000"/>
              </a:schemeClr>
            </a:solidFill>
          </a:ln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artDeco"/>
          </a:sp3d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/>
              <a:t>ЛИСА</a:t>
            </a:r>
            <a:endParaRPr lang="ru-RU" sz="3600" b="1" dirty="0"/>
          </a:p>
        </p:txBody>
      </p:sp>
      <p:sp>
        <p:nvSpPr>
          <p:cNvPr id="14" name="Шестиугольник 13">
            <a:hlinkClick r:id="" action="ppaction://noaction"/>
          </p:cNvPr>
          <p:cNvSpPr/>
          <p:nvPr/>
        </p:nvSpPr>
        <p:spPr>
          <a:xfrm>
            <a:off x="4572000" y="3429000"/>
            <a:ext cx="714380" cy="642942"/>
          </a:xfrm>
          <a:prstGeom prst="hexagon">
            <a:avLst/>
          </a:prstGeom>
          <a:ln>
            <a:solidFill>
              <a:schemeClr val="accent3">
                <a:lumMod val="50000"/>
              </a:schemeClr>
            </a:solidFill>
          </a:ln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coolSlant"/>
          </a:sp3d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/>
              <a:t>2</a:t>
            </a:r>
            <a:endParaRPr lang="ru-RU" sz="4000" b="1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3">
                <a:lumMod val="75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162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00100" y="274638"/>
            <a:ext cx="6786610" cy="1143000"/>
          </a:xfrm>
          <a:prstGeom prst="roundRect">
            <a:avLst/>
          </a:prstGeom>
          <a:ln>
            <a:solidFill>
              <a:schemeClr val="accent3">
                <a:lumMod val="50000"/>
              </a:schemeClr>
            </a:solidFill>
          </a:ln>
          <a:effectLst>
            <a:innerShdw blurRad="63500" dist="50800" dir="16200000">
              <a:prstClr val="black">
                <a:alpha val="50000"/>
              </a:prstClr>
            </a:innerShdw>
            <a:reflection blurRad="6350" stA="50000" endA="300" endPos="55000" dir="5400000" sy="-100000" algn="bl" rotWithShape="0"/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artDeco"/>
          </a:sp3d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ru-RU" sz="5400" b="1" dirty="0" smtClean="0"/>
              <a:t>Чей это хвост?</a:t>
            </a:r>
            <a:endParaRPr lang="ru-RU" sz="5400" b="1" dirty="0"/>
          </a:p>
        </p:txBody>
      </p:sp>
      <p:pic>
        <p:nvPicPr>
          <p:cNvPr id="3" name="Рисунок 2" descr="0f5f8229359a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0034" y="2285992"/>
            <a:ext cx="2643206" cy="307183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4" name="Шестиугольник 3">
            <a:hlinkClick r:id="" action="ppaction://noaction"/>
          </p:cNvPr>
          <p:cNvSpPr/>
          <p:nvPr/>
        </p:nvSpPr>
        <p:spPr>
          <a:xfrm>
            <a:off x="4572000" y="2000240"/>
            <a:ext cx="714380" cy="714380"/>
          </a:xfrm>
          <a:prstGeom prst="hexagon">
            <a:avLst/>
          </a:prstGeom>
          <a:ln>
            <a:solidFill>
              <a:schemeClr val="accent3">
                <a:lumMod val="50000"/>
              </a:schemeClr>
            </a:solidFill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/>
              <a:t>1</a:t>
            </a:r>
            <a:endParaRPr lang="ru-RU" sz="4000" b="1" dirty="0"/>
          </a:p>
        </p:txBody>
      </p:sp>
      <p:sp>
        <p:nvSpPr>
          <p:cNvPr id="5" name="Шестиугольник 4">
            <a:hlinkClick r:id="" action="ppaction://noaction"/>
          </p:cNvPr>
          <p:cNvSpPr/>
          <p:nvPr/>
        </p:nvSpPr>
        <p:spPr>
          <a:xfrm>
            <a:off x="4572000" y="3429000"/>
            <a:ext cx="714380" cy="714380"/>
          </a:xfrm>
          <a:prstGeom prst="hexagon">
            <a:avLst/>
          </a:prstGeom>
          <a:ln>
            <a:solidFill>
              <a:schemeClr val="accent3">
                <a:lumMod val="50000"/>
              </a:schemeClr>
            </a:solidFill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/>
              <a:t>2</a:t>
            </a:r>
            <a:endParaRPr lang="ru-RU" sz="4000" b="1" dirty="0"/>
          </a:p>
        </p:txBody>
      </p:sp>
      <p:sp>
        <p:nvSpPr>
          <p:cNvPr id="6" name="Шестиугольник 5">
            <a:hlinkClick r:id="" action="ppaction://noaction"/>
          </p:cNvPr>
          <p:cNvSpPr/>
          <p:nvPr/>
        </p:nvSpPr>
        <p:spPr>
          <a:xfrm>
            <a:off x="4572000" y="4857760"/>
            <a:ext cx="714380" cy="714380"/>
          </a:xfrm>
          <a:prstGeom prst="hexagon">
            <a:avLst/>
          </a:prstGeom>
          <a:ln>
            <a:solidFill>
              <a:schemeClr val="accent3">
                <a:lumMod val="50000"/>
              </a:schemeClr>
            </a:solidFill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/>
              <a:t>3</a:t>
            </a:r>
            <a:endParaRPr lang="ru-RU" sz="4000" b="1" dirty="0"/>
          </a:p>
        </p:txBody>
      </p:sp>
      <p:sp>
        <p:nvSpPr>
          <p:cNvPr id="7" name="Прямоугольник 6">
            <a:hlinkClick r:id="" action="ppaction://noaction"/>
          </p:cNvPr>
          <p:cNvSpPr/>
          <p:nvPr/>
        </p:nvSpPr>
        <p:spPr>
          <a:xfrm>
            <a:off x="6000760" y="2000240"/>
            <a:ext cx="2143140" cy="714380"/>
          </a:xfrm>
          <a:prstGeom prst="rect">
            <a:avLst/>
          </a:prstGeom>
          <a:ln>
            <a:solidFill>
              <a:schemeClr val="accent3">
                <a:lumMod val="50000"/>
              </a:schemeClr>
            </a:solidFill>
          </a:ln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artDeco"/>
          </a:sp3d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/>
              <a:t>ЛИСА</a:t>
            </a:r>
            <a:endParaRPr lang="ru-RU" sz="3600" b="1" dirty="0"/>
          </a:p>
        </p:txBody>
      </p:sp>
      <p:sp>
        <p:nvSpPr>
          <p:cNvPr id="8" name="Прямоугольник 7">
            <a:hlinkClick r:id="" action="ppaction://noaction"/>
          </p:cNvPr>
          <p:cNvSpPr/>
          <p:nvPr/>
        </p:nvSpPr>
        <p:spPr>
          <a:xfrm>
            <a:off x="6000760" y="3429000"/>
            <a:ext cx="2214578" cy="714380"/>
          </a:xfrm>
          <a:prstGeom prst="rect">
            <a:avLst/>
          </a:prstGeom>
          <a:ln>
            <a:solidFill>
              <a:schemeClr val="accent3">
                <a:lumMod val="50000"/>
              </a:schemeClr>
            </a:solidFill>
          </a:ln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artDeco"/>
          </a:sp3d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/>
              <a:t>МЕДВЕДЬ</a:t>
            </a:r>
            <a:endParaRPr lang="ru-RU" sz="3600" b="1" dirty="0"/>
          </a:p>
        </p:txBody>
      </p:sp>
      <p:sp>
        <p:nvSpPr>
          <p:cNvPr id="9" name="Прямоугольник 8">
            <a:hlinkClick r:id="" action="ppaction://noaction"/>
          </p:cNvPr>
          <p:cNvSpPr/>
          <p:nvPr/>
        </p:nvSpPr>
        <p:spPr>
          <a:xfrm>
            <a:off x="6000760" y="4857760"/>
            <a:ext cx="2214578" cy="714380"/>
          </a:xfrm>
          <a:prstGeom prst="rect">
            <a:avLst/>
          </a:prstGeom>
          <a:ln>
            <a:solidFill>
              <a:schemeClr val="accent3">
                <a:lumMod val="50000"/>
              </a:schemeClr>
            </a:solidFill>
          </a:ln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artDeco"/>
          </a:sp3d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/>
              <a:t>ЗАЯЦ</a:t>
            </a:r>
            <a:endParaRPr lang="ru-RU" sz="4000" b="1" dirty="0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1054</TotalTime>
  <Words>39</Words>
  <Application>Microsoft Office PowerPoint</Application>
  <PresentationFormat>Экран (4:3)</PresentationFormat>
  <Paragraphs>20</Paragraphs>
  <Slides>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</vt:i4>
      </vt:variant>
    </vt:vector>
  </HeadingPairs>
  <TitlesOfParts>
    <vt:vector size="5" baseType="lpstr">
      <vt:lpstr>Тема Office</vt:lpstr>
      <vt:lpstr>Дикие животные</vt:lpstr>
      <vt:lpstr>Слайд 2</vt:lpstr>
      <vt:lpstr>Чьи это следы?</vt:lpstr>
      <vt:lpstr>Чей это хвост?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Дикие животные</dc:title>
  <dc:creator>user</dc:creator>
  <cp:lastModifiedBy>User</cp:lastModifiedBy>
  <cp:revision>107</cp:revision>
  <dcterms:created xsi:type="dcterms:W3CDTF">2013-12-15T09:28:55Z</dcterms:created>
  <dcterms:modified xsi:type="dcterms:W3CDTF">2015-11-04T14:39:57Z</dcterms:modified>
</cp:coreProperties>
</file>