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0" r:id="rId3"/>
    <p:sldId id="256" r:id="rId4"/>
    <p:sldId id="259" r:id="rId5"/>
    <p:sldId id="257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1935" autoAdjust="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2D7BC-B009-4E54-AD1D-3DC873A98D21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79A1E6-4280-4A3E-9E0A-956F09398F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q=http://pikabu.ru/story/nakazal_2106778&amp;sa=U&amp;ei=Yi9EU7DFI4SL4ASOl4CYBw&amp;ved=0CC8Q9QEwAQ&amp;usg=AFQjCNHft78ef4o6y34GUE2pIxgFUQoXEQ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000108"/>
            <a:ext cx="52738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Дидактическая игра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928802"/>
            <a:ext cx="700092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«Чей домик?»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8e414d4760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608143"/>
            <a:ext cx="4857752" cy="5249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Pictures\работа\дидактические игры\кто где живёт\iw1zpNRGvXI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50000" t="50000"/>
          <a:stretch>
            <a:fillRect/>
          </a:stretch>
        </p:blipFill>
        <p:spPr bwMode="auto">
          <a:xfrm>
            <a:off x="2143108" y="928670"/>
            <a:ext cx="5000660" cy="5000660"/>
          </a:xfrm>
          <a:prstGeom prst="rect">
            <a:avLst/>
          </a:prstGeom>
          <a:noFill/>
        </p:spPr>
      </p:pic>
      <p:pic>
        <p:nvPicPr>
          <p:cNvPr id="3" name="Picture 3" descr="C:\Users\User\Pictures\работа\дидактические игры\кто где живёт\LsO6rBFmkUA.jpg"/>
          <p:cNvPicPr>
            <a:picLocks noChangeAspect="1" noChangeArrowheads="1"/>
          </p:cNvPicPr>
          <p:nvPr/>
        </p:nvPicPr>
        <p:blipFill>
          <a:blip r:embed="rId3"/>
          <a:srcRect l="50000" b="50000"/>
          <a:stretch>
            <a:fillRect/>
          </a:stretch>
        </p:blipFill>
        <p:spPr bwMode="auto">
          <a:xfrm>
            <a:off x="4572000" y="3357562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Pictures\работа\дидактические игры\кто где живёт\f_9rlG3i_zQ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50000" b="50000"/>
          <a:stretch>
            <a:fillRect/>
          </a:stretch>
        </p:blipFill>
        <p:spPr bwMode="auto">
          <a:xfrm>
            <a:off x="2285984" y="571480"/>
            <a:ext cx="5000660" cy="5000660"/>
          </a:xfrm>
          <a:prstGeom prst="rect">
            <a:avLst/>
          </a:prstGeom>
          <a:noFill/>
        </p:spPr>
      </p:pic>
      <p:pic>
        <p:nvPicPr>
          <p:cNvPr id="7171" name="Picture 3" descr="C:\Users\User\Pictures\работа\дидактические игры\кто где живёт\LsO6rBFmkUA.jpg"/>
          <p:cNvPicPr>
            <a:picLocks noChangeAspect="1" noChangeArrowheads="1"/>
          </p:cNvPicPr>
          <p:nvPr/>
        </p:nvPicPr>
        <p:blipFill>
          <a:blip r:embed="rId3"/>
          <a:srcRect l="49669" t="49089"/>
          <a:stretch>
            <a:fillRect/>
          </a:stretch>
        </p:blipFill>
        <p:spPr bwMode="auto">
          <a:xfrm>
            <a:off x="4714876" y="2936332"/>
            <a:ext cx="2252670" cy="2278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Pictures\работа\дидактические игры\кто где живёт\f_9rlG3i_zQ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t="50000" r="50000"/>
          <a:stretch>
            <a:fillRect/>
          </a:stretch>
        </p:blipFill>
        <p:spPr bwMode="auto">
          <a:xfrm>
            <a:off x="2357422" y="857232"/>
            <a:ext cx="4714908" cy="4714908"/>
          </a:xfrm>
          <a:prstGeom prst="rect">
            <a:avLst/>
          </a:prstGeom>
          <a:noFill/>
        </p:spPr>
      </p:pic>
      <p:pic>
        <p:nvPicPr>
          <p:cNvPr id="8195" name="Picture 3" descr="C:\Users\User\Pictures\работа\дидактические игры\кто где живёт\RTdvTz-bCEs.jpg"/>
          <p:cNvPicPr>
            <a:picLocks noChangeAspect="1" noChangeArrowheads="1"/>
          </p:cNvPicPr>
          <p:nvPr/>
        </p:nvPicPr>
        <p:blipFill>
          <a:blip r:embed="rId3"/>
          <a:srcRect l="49669" b="50331"/>
          <a:stretch>
            <a:fillRect/>
          </a:stretch>
        </p:blipFill>
        <p:spPr bwMode="auto">
          <a:xfrm>
            <a:off x="3500430" y="2571744"/>
            <a:ext cx="2286016" cy="2255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Pictures\работа\дидактические игры\кто где живёт\f_9rlG3i_zQ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50000" t="50000"/>
          <a:stretch>
            <a:fillRect/>
          </a:stretch>
        </p:blipFill>
        <p:spPr bwMode="auto">
          <a:xfrm>
            <a:off x="2214546" y="785794"/>
            <a:ext cx="4786346" cy="4786346"/>
          </a:xfrm>
          <a:prstGeom prst="rect">
            <a:avLst/>
          </a:prstGeom>
          <a:noFill/>
        </p:spPr>
      </p:pic>
      <p:pic>
        <p:nvPicPr>
          <p:cNvPr id="9219" name="Picture 3" descr="C:\Users\User\Pictures\работа\дидактические игры\кто где живёт\RTdvTz-bCEs.jpg"/>
          <p:cNvPicPr>
            <a:picLocks noChangeAspect="1" noChangeArrowheads="1"/>
          </p:cNvPicPr>
          <p:nvPr/>
        </p:nvPicPr>
        <p:blipFill>
          <a:blip r:embed="rId3"/>
          <a:srcRect t="50000" r="50000"/>
          <a:stretch>
            <a:fillRect/>
          </a:stretch>
        </p:blipFill>
        <p:spPr bwMode="auto">
          <a:xfrm>
            <a:off x="4500562" y="3071810"/>
            <a:ext cx="2162170" cy="2162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Pictures\работа\дидактические игры\кто где живёт\qMtJ8hfLWDM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50000" t="50000"/>
          <a:stretch>
            <a:fillRect/>
          </a:stretch>
        </p:blipFill>
        <p:spPr bwMode="auto">
          <a:xfrm>
            <a:off x="2214546" y="857232"/>
            <a:ext cx="4714908" cy="4714908"/>
          </a:xfrm>
          <a:prstGeom prst="rect">
            <a:avLst/>
          </a:prstGeom>
          <a:noFill/>
        </p:spPr>
      </p:pic>
      <p:pic>
        <p:nvPicPr>
          <p:cNvPr id="10243" name="Picture 3" descr="C:\Users\User\Pictures\работа\дидактические игры\кто где живёт\LsO6rBFmkUA.jpg"/>
          <p:cNvPicPr>
            <a:picLocks noChangeAspect="1" noChangeArrowheads="1"/>
          </p:cNvPicPr>
          <p:nvPr/>
        </p:nvPicPr>
        <p:blipFill>
          <a:blip r:embed="rId3"/>
          <a:srcRect r="50331" b="50331"/>
          <a:stretch>
            <a:fillRect/>
          </a:stretch>
        </p:blipFill>
        <p:spPr bwMode="auto">
          <a:xfrm>
            <a:off x="4357686" y="3000372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14356"/>
            <a:ext cx="69748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 !!!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15" descr="http://t0.gstatic.com/images?q=tbn:ANd9GcQQf_opiagjqAcRF1u1b5K7Y5CE6Rv04vfQeq_uGPPNWSr5dnl4GFP3nI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3143240" y="2500306"/>
            <a:ext cx="2643206" cy="2766723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prstDash val="sysDot"/>
          </a:ln>
        </p:spPr>
      </p:pic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8286776" y="285728"/>
            <a:ext cx="304800" cy="304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5357826"/>
            <a:ext cx="395249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Подготовила 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Блиядзе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Светлана Сергеевна</a:t>
            </a:r>
          </a:p>
          <a:p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Воспитатель МБДОУ №10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785794"/>
            <a:ext cx="835824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Вашему вниманию предлагается дидактическая игра для среднего дошкольного возраста «Чей </a:t>
            </a:r>
            <a:r>
              <a:rPr kumimoji="0" lang="ru-RU" sz="2400" b="1" i="0" u="none" strike="noStrike" normalizeH="0" baseline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домик?»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по ознакомлению с природным миром.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Эта простая на первый взгляд игра развивает мышление детей.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Цель игры: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 учить детей различать диких и домашних животных, птиц.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Задачи: </a:t>
            </a: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Учить детей отличать жителей леса от домашних питомцев. Развивать мышление, память, речь детей. Воспитывать интерес к природному окружению.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kumimoji="0" lang="ru-RU" sz="24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Pictures\работа\дидактические игры\кто где живёт\f_9rlG3i_zQ.jpg"/>
          <p:cNvPicPr>
            <a:picLocks noChangeAspect="1" noChangeArrowheads="1"/>
          </p:cNvPicPr>
          <p:nvPr/>
        </p:nvPicPr>
        <p:blipFill>
          <a:blip r:embed="rId2"/>
          <a:srcRect r="50000" b="50000"/>
          <a:stretch>
            <a:fillRect/>
          </a:stretch>
        </p:blipFill>
        <p:spPr bwMode="auto">
          <a:xfrm>
            <a:off x="1928794" y="785794"/>
            <a:ext cx="5286412" cy="5286412"/>
          </a:xfrm>
          <a:prstGeom prst="rect">
            <a:avLst/>
          </a:prstGeom>
          <a:noFill/>
        </p:spPr>
      </p:pic>
      <p:pic>
        <p:nvPicPr>
          <p:cNvPr id="1026" name="Picture 2" descr="C:\Users\User\Pictures\работа\дидактические игры\кто где живёт\B2z6Ej3Vjes.jpg"/>
          <p:cNvPicPr>
            <a:picLocks noChangeAspect="1" noChangeArrowheads="1"/>
          </p:cNvPicPr>
          <p:nvPr/>
        </p:nvPicPr>
        <p:blipFill>
          <a:blip r:embed="rId3"/>
          <a:srcRect r="50000" b="50000"/>
          <a:stretch>
            <a:fillRect/>
          </a:stretch>
        </p:blipFill>
        <p:spPr bwMode="auto">
          <a:xfrm>
            <a:off x="3428992" y="2285992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работа\дидактические игры\кто где живёт\qMtJ8hfLWDM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t="50000" r="50000"/>
          <a:stretch>
            <a:fillRect/>
          </a:stretch>
        </p:blipFill>
        <p:spPr bwMode="auto">
          <a:xfrm>
            <a:off x="2000232" y="714356"/>
            <a:ext cx="5143536" cy="5143536"/>
          </a:xfrm>
          <a:prstGeom prst="rect">
            <a:avLst/>
          </a:prstGeom>
          <a:noFill/>
        </p:spPr>
      </p:pic>
      <p:pic>
        <p:nvPicPr>
          <p:cNvPr id="2" name="Picture 2" descr="C:\Users\User\Pictures\работа\дидактические игры\кто где живёт\B2z6Ej3Vjes.jpg"/>
          <p:cNvPicPr>
            <a:picLocks noChangeAspect="1" noChangeArrowheads="1"/>
          </p:cNvPicPr>
          <p:nvPr/>
        </p:nvPicPr>
        <p:blipFill>
          <a:blip r:embed="rId3"/>
          <a:srcRect l="50000" b="50000"/>
          <a:stretch>
            <a:fillRect/>
          </a:stretch>
        </p:blipFill>
        <p:spPr bwMode="auto">
          <a:xfrm>
            <a:off x="3428992" y="2357430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Pictures\работа\дидактические игры\кто где живёт\qMtJ8hfLWDM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r="50000" b="48758"/>
          <a:stretch>
            <a:fillRect/>
          </a:stretch>
        </p:blipFill>
        <p:spPr bwMode="auto">
          <a:xfrm>
            <a:off x="1923140" y="785794"/>
            <a:ext cx="5292066" cy="5423492"/>
          </a:xfrm>
          <a:prstGeom prst="rect">
            <a:avLst/>
          </a:prstGeom>
          <a:noFill/>
        </p:spPr>
      </p:pic>
      <p:pic>
        <p:nvPicPr>
          <p:cNvPr id="2" name="Picture 2" descr="C:\Users\User\Pictures\работа\дидактические игры\кто где живёт\B2z6Ej3Vjes.jpg"/>
          <p:cNvPicPr>
            <a:picLocks noChangeAspect="1" noChangeArrowheads="1"/>
          </p:cNvPicPr>
          <p:nvPr/>
        </p:nvPicPr>
        <p:blipFill>
          <a:blip r:embed="rId3"/>
          <a:srcRect l="50000" t="50000"/>
          <a:stretch>
            <a:fillRect/>
          </a:stretch>
        </p:blipFill>
        <p:spPr bwMode="auto">
          <a:xfrm>
            <a:off x="3357554" y="2285992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Pictures\работа\дидактические игры\кто где живёт\qMtJ8hfLWDM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50000" b="50000"/>
          <a:stretch>
            <a:fillRect/>
          </a:stretch>
        </p:blipFill>
        <p:spPr bwMode="auto">
          <a:xfrm>
            <a:off x="2214546" y="552450"/>
            <a:ext cx="5234004" cy="5234004"/>
          </a:xfrm>
          <a:prstGeom prst="rect">
            <a:avLst/>
          </a:prstGeom>
          <a:noFill/>
        </p:spPr>
      </p:pic>
      <p:pic>
        <p:nvPicPr>
          <p:cNvPr id="2" name="Picture 2" descr="C:\Users\User\Pictures\работа\дидактические игры\кто где живёт\B2z6Ej3Vjes.jpg"/>
          <p:cNvPicPr>
            <a:picLocks noChangeAspect="1" noChangeArrowheads="1"/>
          </p:cNvPicPr>
          <p:nvPr/>
        </p:nvPicPr>
        <p:blipFill>
          <a:blip r:embed="rId3"/>
          <a:srcRect t="50000" r="50000"/>
          <a:stretch>
            <a:fillRect/>
          </a:stretch>
        </p:blipFill>
        <p:spPr bwMode="auto">
          <a:xfrm>
            <a:off x="2928926" y="2143116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работа\дидактические игры\кто где живёт\iw1zpNRGvXI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l="50000" b="50000"/>
          <a:stretch>
            <a:fillRect/>
          </a:stretch>
        </p:blipFill>
        <p:spPr bwMode="auto">
          <a:xfrm>
            <a:off x="2214546" y="642918"/>
            <a:ext cx="5286412" cy="5286412"/>
          </a:xfrm>
          <a:prstGeom prst="rect">
            <a:avLst/>
          </a:prstGeom>
          <a:noFill/>
        </p:spPr>
      </p:pic>
      <p:pic>
        <p:nvPicPr>
          <p:cNvPr id="3075" name="Picture 3" descr="C:\Users\User\Pictures\работа\дидактические игры\кто где живёт\RTdvTz-bCEs.jpg"/>
          <p:cNvPicPr>
            <a:picLocks noChangeAspect="1" noChangeArrowheads="1"/>
          </p:cNvPicPr>
          <p:nvPr/>
        </p:nvPicPr>
        <p:blipFill>
          <a:blip r:embed="rId3"/>
          <a:srcRect r="50000" b="50000"/>
          <a:stretch>
            <a:fillRect/>
          </a:stretch>
        </p:blipFill>
        <p:spPr bwMode="auto">
          <a:xfrm flipH="1">
            <a:off x="4429124" y="2714620"/>
            <a:ext cx="2447922" cy="244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работа\дидактические игры\кто где живёт\iw1zpNRGvXI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r="50000" b="50000"/>
          <a:stretch>
            <a:fillRect/>
          </a:stretch>
        </p:blipFill>
        <p:spPr bwMode="auto">
          <a:xfrm>
            <a:off x="2143108" y="785794"/>
            <a:ext cx="5072098" cy="5072098"/>
          </a:xfrm>
          <a:prstGeom prst="rect">
            <a:avLst/>
          </a:prstGeom>
          <a:noFill/>
        </p:spPr>
      </p:pic>
      <p:pic>
        <p:nvPicPr>
          <p:cNvPr id="4099" name="Picture 3" descr="C:\Users\User\Pictures\работа\дидактические игры\кто где живёт\LsO6rBFmkUA.jpg"/>
          <p:cNvPicPr>
            <a:picLocks noChangeAspect="1" noChangeArrowheads="1"/>
          </p:cNvPicPr>
          <p:nvPr/>
        </p:nvPicPr>
        <p:blipFill>
          <a:blip r:embed="rId3"/>
          <a:srcRect t="50000" r="50000"/>
          <a:stretch>
            <a:fillRect/>
          </a:stretch>
        </p:blipFill>
        <p:spPr bwMode="auto">
          <a:xfrm>
            <a:off x="4429124" y="3000372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Pictures\работа\дидактические игры\кто где живёт\iw1zpNRGvXI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 t="50000" r="50000"/>
          <a:stretch>
            <a:fillRect/>
          </a:stretch>
        </p:blipFill>
        <p:spPr bwMode="auto">
          <a:xfrm>
            <a:off x="2000232" y="928670"/>
            <a:ext cx="5214974" cy="5214974"/>
          </a:xfrm>
          <a:prstGeom prst="rect">
            <a:avLst/>
          </a:prstGeom>
          <a:noFill/>
        </p:spPr>
      </p:pic>
      <p:pic>
        <p:nvPicPr>
          <p:cNvPr id="5123" name="Picture 3" descr="C:\Users\User\Pictures\работа\дидактические игры\кто где живёт\RTdvTz-bCEs.jpg"/>
          <p:cNvPicPr>
            <a:picLocks noChangeAspect="1" noChangeArrowheads="1"/>
          </p:cNvPicPr>
          <p:nvPr/>
        </p:nvPicPr>
        <p:blipFill>
          <a:blip r:embed="rId3"/>
          <a:srcRect l="49669" t="49669"/>
          <a:stretch>
            <a:fillRect/>
          </a:stretch>
        </p:blipFill>
        <p:spPr bwMode="auto">
          <a:xfrm>
            <a:off x="2214546" y="3643314"/>
            <a:ext cx="2252638" cy="2252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4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EC9797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25</Words>
  <Application>Microsoft Office PowerPoint</Application>
  <PresentationFormat>Экран (4:3)</PresentationFormat>
  <Paragraphs>14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2014-10-26T20:22:11Z</dcterms:created>
  <dcterms:modified xsi:type="dcterms:W3CDTF">2015-11-02T07:49:03Z</dcterms:modified>
</cp:coreProperties>
</file>