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0" r:id="rId3"/>
    <p:sldId id="256" r:id="rId4"/>
    <p:sldId id="259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1935" autoAdjust="0"/>
  </p:normalViewPr>
  <p:slideViewPr>
    <p:cSldViewPr>
      <p:cViewPr>
        <p:scale>
          <a:sx n="86" d="100"/>
          <a:sy n="86" d="100"/>
        </p:scale>
        <p:origin x="-89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q=http://pikabu.ru/story/nakazal_2106778&amp;sa=U&amp;ei=Yi9EU7DFI4SL4ASOl4CYBw&amp;ved=0CC8Q9QEwAQ&amp;usg=AFQjCNHft78ef4o6y34GUE2pIxgFUQoXEQ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000108"/>
            <a:ext cx="5273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Дидактическая игра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928802"/>
            <a:ext cx="385765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«Кто где                                                живёт?»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8e414d4760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608143"/>
            <a:ext cx="4857752" cy="5249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142984"/>
            <a:ext cx="4733938" cy="4733938"/>
          </a:xfrm>
          <a:prstGeom prst="rect">
            <a:avLst/>
          </a:prstGeom>
          <a:noFill/>
        </p:spPr>
      </p:pic>
      <p:pic>
        <p:nvPicPr>
          <p:cNvPr id="6146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3357554" y="928670"/>
            <a:ext cx="5000660" cy="5000660"/>
          </a:xfrm>
          <a:prstGeom prst="rect">
            <a:avLst/>
          </a:prstGeom>
          <a:noFill/>
        </p:spPr>
      </p:pic>
      <p:pic>
        <p:nvPicPr>
          <p:cNvPr id="3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l="50000" b="50000"/>
          <a:stretch>
            <a:fillRect/>
          </a:stretch>
        </p:blipFill>
        <p:spPr bwMode="auto">
          <a:xfrm>
            <a:off x="500034" y="2143116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2"/>
          <a:srcRect l="49669" t="49089"/>
          <a:stretch>
            <a:fillRect/>
          </a:stretch>
        </p:blipFill>
        <p:spPr bwMode="auto">
          <a:xfrm>
            <a:off x="428596" y="1928802"/>
            <a:ext cx="2252670" cy="2278593"/>
          </a:xfrm>
          <a:prstGeom prst="rect">
            <a:avLst/>
          </a:prstGeom>
          <a:noFill/>
        </p:spPr>
      </p:pic>
      <p:pic>
        <p:nvPicPr>
          <p:cNvPr id="9218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071546"/>
            <a:ext cx="4733938" cy="4733938"/>
          </a:xfrm>
          <a:prstGeom prst="rect">
            <a:avLst/>
          </a:prstGeom>
          <a:noFill/>
        </p:spPr>
      </p:pic>
      <p:pic>
        <p:nvPicPr>
          <p:cNvPr id="7170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 l="50000" b="50000"/>
          <a:stretch>
            <a:fillRect/>
          </a:stretch>
        </p:blipFill>
        <p:spPr bwMode="auto">
          <a:xfrm>
            <a:off x="3143240" y="857232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2"/>
          <a:srcRect l="49669" b="50331"/>
          <a:stretch>
            <a:fillRect/>
          </a:stretch>
        </p:blipFill>
        <p:spPr bwMode="auto">
          <a:xfrm>
            <a:off x="357158" y="2000240"/>
            <a:ext cx="2286016" cy="2255968"/>
          </a:xfrm>
          <a:prstGeom prst="rect">
            <a:avLst/>
          </a:prstGeom>
          <a:noFill/>
        </p:spPr>
      </p:pic>
      <p:pic>
        <p:nvPicPr>
          <p:cNvPr id="4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928670"/>
            <a:ext cx="4733938" cy="4733938"/>
          </a:xfrm>
          <a:prstGeom prst="rect">
            <a:avLst/>
          </a:prstGeom>
          <a:noFill/>
        </p:spPr>
      </p:pic>
      <p:pic>
        <p:nvPicPr>
          <p:cNvPr id="8194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 t="50000" r="50000"/>
          <a:stretch>
            <a:fillRect/>
          </a:stretch>
        </p:blipFill>
        <p:spPr bwMode="auto">
          <a:xfrm>
            <a:off x="3428992" y="857232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928670"/>
            <a:ext cx="4733938" cy="4733938"/>
          </a:xfrm>
          <a:prstGeom prst="rect">
            <a:avLst/>
          </a:prstGeom>
          <a:noFill/>
        </p:spPr>
      </p:pic>
      <p:pic>
        <p:nvPicPr>
          <p:cNvPr id="9218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3428992" y="785794"/>
            <a:ext cx="4857784" cy="4857784"/>
          </a:xfrm>
          <a:prstGeom prst="rect">
            <a:avLst/>
          </a:prstGeom>
          <a:noFill/>
        </p:spPr>
      </p:pic>
      <p:pic>
        <p:nvPicPr>
          <p:cNvPr id="9219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357158" y="2285992"/>
            <a:ext cx="2162170" cy="2162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142984"/>
            <a:ext cx="4429156" cy="4429156"/>
          </a:xfrm>
          <a:prstGeom prst="rect">
            <a:avLst/>
          </a:prstGeom>
          <a:noFill/>
        </p:spPr>
      </p:pic>
      <p:pic>
        <p:nvPicPr>
          <p:cNvPr id="10242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3714744" y="928670"/>
            <a:ext cx="4714908" cy="4714908"/>
          </a:xfrm>
          <a:prstGeom prst="rect">
            <a:avLst/>
          </a:prstGeom>
          <a:noFill/>
        </p:spPr>
      </p:pic>
      <p:pic>
        <p:nvPicPr>
          <p:cNvPr id="10243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r="50331" b="50331"/>
          <a:stretch>
            <a:fillRect/>
          </a:stretch>
        </p:blipFill>
        <p:spPr bwMode="auto">
          <a:xfrm>
            <a:off x="428596" y="1785926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69748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!!!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15" descr="http://t0.gstatic.com/images?q=tbn:ANd9GcQQf_opiagjqAcRF1u1b5K7Y5CE6Rv04vfQeq_uGPPNWSr5dnl4GFP3nI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143240" y="2500306"/>
            <a:ext cx="2643206" cy="2766723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prstDash val="sysDot"/>
          </a:ln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8286776" y="285728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5357826"/>
            <a:ext cx="39524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Подготовила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Блиядзе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Светлана Сергеевна</a:t>
            </a:r>
          </a:p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 МБДОУ №10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Вашему вниманию предлагается дидактическая игра для среднего дошкольного возраста «Кто где живёт? » по ознакомлению с природным миром.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 простая на первый взгляд игра развивает мышление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учить детей различать диких и домашних животных, птиц.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Задачи: 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Учить детей отличать жителей леса от домашних питомцев. Развивать мышление, память, речь детей. Воспитывать интерес к природному окружению.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2"/>
          <a:srcRect r="50000" b="50000"/>
          <a:stretch>
            <a:fillRect/>
          </a:stretch>
        </p:blipFill>
        <p:spPr bwMode="auto">
          <a:xfrm>
            <a:off x="357158" y="2143116"/>
            <a:ext cx="2214578" cy="2214578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142984"/>
            <a:ext cx="4467216" cy="4467216"/>
          </a:xfrm>
          <a:prstGeom prst="rect">
            <a:avLst/>
          </a:prstGeom>
          <a:noFill/>
        </p:spPr>
      </p:pic>
      <p:pic>
        <p:nvPicPr>
          <p:cNvPr id="1027" name="Picture 3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3"/>
          <a:srcRect r="50000" b="50000"/>
          <a:stretch>
            <a:fillRect/>
          </a:stretch>
        </p:blipFill>
        <p:spPr bwMode="auto">
          <a:xfrm>
            <a:off x="3214678" y="785794"/>
            <a:ext cx="528641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928670"/>
            <a:ext cx="4805376" cy="4805376"/>
          </a:xfrm>
          <a:prstGeom prst="rect">
            <a:avLst/>
          </a:prstGeom>
          <a:noFill/>
        </p:spPr>
      </p:pic>
      <p:pic>
        <p:nvPicPr>
          <p:cNvPr id="2050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50000" r="50000"/>
          <a:stretch>
            <a:fillRect/>
          </a:stretch>
        </p:blipFill>
        <p:spPr bwMode="auto">
          <a:xfrm>
            <a:off x="3357554" y="785794"/>
            <a:ext cx="5143536" cy="5143536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l="50000" b="50000"/>
          <a:stretch>
            <a:fillRect/>
          </a:stretch>
        </p:blipFill>
        <p:spPr bwMode="auto">
          <a:xfrm>
            <a:off x="428596" y="207167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14422"/>
            <a:ext cx="4591062" cy="4591062"/>
          </a:xfrm>
          <a:prstGeom prst="rect">
            <a:avLst/>
          </a:prstGeom>
          <a:noFill/>
        </p:spPr>
      </p:pic>
      <p:pic>
        <p:nvPicPr>
          <p:cNvPr id="3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r="50000" b="50053"/>
          <a:stretch>
            <a:fillRect/>
          </a:stretch>
        </p:blipFill>
        <p:spPr bwMode="auto">
          <a:xfrm>
            <a:off x="3286116" y="928670"/>
            <a:ext cx="5292066" cy="5286412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l="50000" t="50000"/>
          <a:stretch>
            <a:fillRect/>
          </a:stretch>
        </p:blipFill>
        <p:spPr bwMode="auto">
          <a:xfrm>
            <a:off x="357158" y="185736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928670"/>
            <a:ext cx="4519624" cy="4519624"/>
          </a:xfrm>
          <a:prstGeom prst="rect">
            <a:avLst/>
          </a:prstGeom>
          <a:noFill/>
        </p:spPr>
      </p:pic>
      <p:pic>
        <p:nvPicPr>
          <p:cNvPr id="3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b="50000"/>
          <a:stretch>
            <a:fillRect/>
          </a:stretch>
        </p:blipFill>
        <p:spPr bwMode="auto">
          <a:xfrm>
            <a:off x="3357554" y="571480"/>
            <a:ext cx="5234004" cy="5234004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428596" y="2143116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000108"/>
            <a:ext cx="4786346" cy="4786346"/>
          </a:xfrm>
          <a:prstGeom prst="rect">
            <a:avLst/>
          </a:prstGeom>
          <a:noFill/>
        </p:spPr>
      </p:pic>
      <p:pic>
        <p:nvPicPr>
          <p:cNvPr id="3074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b="50000"/>
          <a:stretch>
            <a:fillRect/>
          </a:stretch>
        </p:blipFill>
        <p:spPr bwMode="auto">
          <a:xfrm>
            <a:off x="3214678" y="642918"/>
            <a:ext cx="5286412" cy="5286412"/>
          </a:xfrm>
          <a:prstGeom prst="rect">
            <a:avLst/>
          </a:prstGeom>
          <a:noFill/>
        </p:spPr>
      </p:pic>
      <p:pic>
        <p:nvPicPr>
          <p:cNvPr id="3075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r="50000" b="50000"/>
          <a:stretch>
            <a:fillRect/>
          </a:stretch>
        </p:blipFill>
        <p:spPr bwMode="auto">
          <a:xfrm flipH="1">
            <a:off x="500034" y="2000240"/>
            <a:ext cx="2447922" cy="244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071546"/>
            <a:ext cx="4662500" cy="4662500"/>
          </a:xfrm>
          <a:prstGeom prst="rect">
            <a:avLst/>
          </a:prstGeom>
          <a:noFill/>
        </p:spPr>
      </p:pic>
      <p:pic>
        <p:nvPicPr>
          <p:cNvPr id="4098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r="50000" b="50000"/>
          <a:stretch>
            <a:fillRect/>
          </a:stretch>
        </p:blipFill>
        <p:spPr bwMode="auto">
          <a:xfrm>
            <a:off x="3000364" y="857232"/>
            <a:ext cx="5072098" cy="5072098"/>
          </a:xfrm>
          <a:prstGeom prst="rect">
            <a:avLst/>
          </a:prstGeom>
          <a:noFill/>
        </p:spPr>
      </p:pic>
      <p:pic>
        <p:nvPicPr>
          <p:cNvPr id="4099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500034" y="2214554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000108"/>
            <a:ext cx="4929222" cy="4929222"/>
          </a:xfrm>
          <a:prstGeom prst="rect">
            <a:avLst/>
          </a:prstGeom>
          <a:noFill/>
        </p:spPr>
      </p:pic>
      <p:pic>
        <p:nvPicPr>
          <p:cNvPr id="5122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50000" r="50000"/>
          <a:stretch>
            <a:fillRect/>
          </a:stretch>
        </p:blipFill>
        <p:spPr bwMode="auto">
          <a:xfrm>
            <a:off x="3071802" y="714356"/>
            <a:ext cx="5214974" cy="5214974"/>
          </a:xfrm>
          <a:prstGeom prst="rect">
            <a:avLst/>
          </a:prstGeom>
          <a:noFill/>
        </p:spPr>
      </p:pic>
      <p:pic>
        <p:nvPicPr>
          <p:cNvPr id="5123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l="49669" t="49669"/>
          <a:stretch>
            <a:fillRect/>
          </a:stretch>
        </p:blipFill>
        <p:spPr bwMode="auto">
          <a:xfrm>
            <a:off x="285720" y="2357430"/>
            <a:ext cx="2252638" cy="2252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EC9797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26</Words>
  <Application>Microsoft Office PowerPoint</Application>
  <PresentationFormat>Экран (4:3)</PresentationFormat>
  <Paragraphs>13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2014-10-26T20:22:11Z</dcterms:created>
  <dcterms:modified xsi:type="dcterms:W3CDTF">2015-11-02T07:49:08Z</dcterms:modified>
</cp:coreProperties>
</file>