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800000"/>
    <a:srgbClr val="FF00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C64D-1278-47A8-AD1D-56AE203B2E02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C64D-1278-47A8-AD1D-56AE203B2E02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C64D-1278-47A8-AD1D-56AE203B2E02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C64D-1278-47A8-AD1D-56AE203B2E02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C64D-1278-47A8-AD1D-56AE203B2E02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C64D-1278-47A8-AD1D-56AE203B2E02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C64D-1278-47A8-AD1D-56AE203B2E02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C64D-1278-47A8-AD1D-56AE203B2E02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C64D-1278-47A8-AD1D-56AE203B2E02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C64D-1278-47A8-AD1D-56AE203B2E02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C64D-1278-47A8-AD1D-56AE203B2E02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8BC64D-1278-47A8-AD1D-56AE203B2E02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FA6AF3-7C09-48EA-9AD7-8C5C9C64295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Music\&#1086;&#1089;&#1077;&#1085;&#1100;\Detskie_pesni_Pesnya_pro_osen_V_Byakova_(vmusice.net)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7286676" cy="14220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Тема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«Что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такое</a:t>
            </a:r>
          </a:p>
          <a:p>
            <a:pPr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осень?»  </a:t>
            </a:r>
          </a:p>
          <a:p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1725093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14810" y="1350525"/>
            <a:ext cx="4929190" cy="5507475"/>
          </a:xfrm>
          <a:prstGeom prst="rect">
            <a:avLst/>
          </a:prstGeom>
        </p:spPr>
      </p:pic>
      <p:pic>
        <p:nvPicPr>
          <p:cNvPr id="9" name="Detskie_pesni_Pesnya_pro_osen_V_Byakova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1434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Цель и задачи</a:t>
            </a:r>
            <a:r>
              <a:rPr lang="ru-RU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>
              <a:buNone/>
            </a:pPr>
            <a:endParaRPr lang="ru-RU" sz="33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33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закрепить признаки осени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</a:p>
          <a:p>
            <a:pPr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вызвать желание радоваться наступлению осени.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197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72264" y="4357694"/>
            <a:ext cx="2319349" cy="2319349"/>
          </a:xfrm>
          <a:prstGeom prst="rect">
            <a:avLst/>
          </a:prstGeom>
        </p:spPr>
      </p:pic>
    </p:spTree>
  </p:cSld>
  <p:clrMapOvr>
    <a:masterClrMapping/>
  </p:clrMapOvr>
  <p:transition advTm="586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7" name="Picture 3" descr="C:\Users\Foxy\Desktop\aa016f3674c9.jpg"/>
          <p:cNvPicPr>
            <a:picLocks noChangeAspect="1" noChangeArrowheads="1"/>
          </p:cNvPicPr>
          <p:nvPr/>
        </p:nvPicPr>
        <p:blipFill>
          <a:blip r:embed="rId3" cstate="print"/>
          <a:srcRect t="7696" b="5728"/>
          <a:stretch>
            <a:fillRect/>
          </a:stretch>
        </p:blipFill>
        <p:spPr bwMode="auto">
          <a:xfrm>
            <a:off x="357158" y="357166"/>
            <a:ext cx="2643174" cy="302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Foxy\Desktop\1265210852_suteev-ves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14290"/>
            <a:ext cx="2928958" cy="273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Foxy\Desktop\75448599_2795685_19035132133689m750x740.jpg"/>
          <p:cNvPicPr>
            <a:picLocks noChangeAspect="1" noChangeArrowheads="1"/>
          </p:cNvPicPr>
          <p:nvPr/>
        </p:nvPicPr>
        <p:blipFill>
          <a:blip r:embed="rId5" cstate="print"/>
          <a:srcRect l="11430" r="16188" b="8699"/>
          <a:stretch>
            <a:fillRect/>
          </a:stretch>
        </p:blipFill>
        <p:spPr bwMode="auto">
          <a:xfrm>
            <a:off x="5929322" y="3357562"/>
            <a:ext cx="294083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Foxy\Desktop\0_d498a_724bd022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2928934"/>
            <a:ext cx="2643206" cy="3719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282" y="3429000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зима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5643578"/>
            <a:ext cx="2121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осень</a:t>
            </a:r>
            <a:endParaRPr lang="ru-RU" sz="5400" b="1" cap="none" spc="0" dirty="0">
              <a:ln w="1905"/>
              <a:solidFill>
                <a:srgbClr val="FF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5140" y="142852"/>
            <a:ext cx="2098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весна</a:t>
            </a:r>
            <a:endParaRPr lang="ru-RU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15140" y="2214554"/>
            <a:ext cx="1734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лето</a:t>
            </a:r>
            <a:endParaRPr lang="ru-RU" sz="5400" b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39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6038872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                                   Октябрь</a:t>
            </a:r>
          </a:p>
          <a:p>
            <a:endParaRPr lang="ru-RU" dirty="0" smtClean="0">
              <a:solidFill>
                <a:srgbClr val="800000"/>
              </a:solidFill>
            </a:endParaRPr>
          </a:p>
          <a:p>
            <a:endParaRPr lang="ru-RU" dirty="0" smtClean="0">
              <a:solidFill>
                <a:srgbClr val="800000"/>
              </a:solidFill>
            </a:endParaRPr>
          </a:p>
          <a:p>
            <a:r>
              <a:rPr lang="ru-RU" dirty="0" smtClean="0">
                <a:solidFill>
                  <a:srgbClr val="800000"/>
                </a:solidFill>
              </a:rPr>
              <a:t>Сентябрь                                                      Ноябрь</a:t>
            </a:r>
          </a:p>
          <a:p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4" name="Содержимое 16" descr="img0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20" y="2428868"/>
            <a:ext cx="2723686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6" descr="img0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785794"/>
            <a:ext cx="2752859" cy="3757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4" descr="img03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428868"/>
            <a:ext cx="2909176" cy="3700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9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Признаки осени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7072330" cy="5181616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- Листья желтеют и  краснеют и опадают 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- Льют холодные дожди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- Птицы улетают 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-Ночи длиннее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- Звери готовятся к зиме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-Поспевают овощи и фрукты</a:t>
            </a:r>
          </a:p>
          <a:p>
            <a:endParaRPr lang="ru-RU" dirty="0" smtClean="0">
              <a:solidFill>
                <a:srgbClr val="800000"/>
              </a:solidFill>
            </a:endParaRPr>
          </a:p>
          <a:p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5" name="Picture 7" descr="C:\Users\Foxy\Desktop\0_67f7b_b34fd99b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9222" y="0"/>
            <a:ext cx="2504778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Foxy\Desktop\6775.gif"/>
          <p:cNvPicPr>
            <a:picLocks noChangeAspect="1" noChangeArrowheads="1"/>
          </p:cNvPicPr>
          <p:nvPr/>
        </p:nvPicPr>
        <p:blipFill>
          <a:blip r:embed="rId4" cstate="print"/>
          <a:srcRect l="3922" t="5083" r="5882" b="15390"/>
          <a:stretch>
            <a:fillRect/>
          </a:stretch>
        </p:blipFill>
        <p:spPr bwMode="auto">
          <a:xfrm>
            <a:off x="0" y="4500570"/>
            <a:ext cx="349808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Foxy\Desktop\i.jpg"/>
          <p:cNvPicPr>
            <a:picLocks noChangeAspect="1" noChangeArrowheads="1"/>
          </p:cNvPicPr>
          <p:nvPr/>
        </p:nvPicPr>
        <p:blipFill>
          <a:blip r:embed="rId5" cstate="print"/>
          <a:srcRect r="15051"/>
          <a:stretch>
            <a:fillRect/>
          </a:stretch>
        </p:blipFill>
        <p:spPr bwMode="auto">
          <a:xfrm>
            <a:off x="2571736" y="4000504"/>
            <a:ext cx="2643206" cy="2333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Foxy\Desktop\img3.jpg"/>
          <p:cNvPicPr>
            <a:picLocks noChangeAspect="1" noChangeArrowheads="1"/>
          </p:cNvPicPr>
          <p:nvPr/>
        </p:nvPicPr>
        <p:blipFill>
          <a:blip r:embed="rId6" cstate="print"/>
          <a:srcRect t="16164" r="5645" b="6249"/>
          <a:stretch>
            <a:fillRect/>
          </a:stretch>
        </p:blipFill>
        <p:spPr bwMode="auto">
          <a:xfrm>
            <a:off x="4500562" y="3857628"/>
            <a:ext cx="3214710" cy="1978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Foxy\Desktop\1350224612_978-5-86775-140-1-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2928934"/>
            <a:ext cx="3000364" cy="2068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Foxy\Desktop\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02201" y="4830134"/>
            <a:ext cx="3041799" cy="2027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9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Пословицы и поговорки 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800000"/>
                </a:solidFill>
              </a:rPr>
              <a:t>Холоден сентябрь , да сыт</a:t>
            </a:r>
          </a:p>
          <a:p>
            <a:r>
              <a:rPr lang="ru-RU" sz="3200" dirty="0" smtClean="0">
                <a:solidFill>
                  <a:srgbClr val="800000"/>
                </a:solidFill>
              </a:rPr>
              <a:t>Октябрь – зиме ворота открывает.</a:t>
            </a:r>
          </a:p>
          <a:p>
            <a:r>
              <a:rPr lang="ru-RU" sz="3200" dirty="0" smtClean="0">
                <a:solidFill>
                  <a:srgbClr val="800000"/>
                </a:solidFill>
              </a:rPr>
              <a:t>Осень идёт – дожди за  собою ведёт.</a:t>
            </a:r>
          </a:p>
          <a:p>
            <a:r>
              <a:rPr lang="ru-RU" sz="3200" dirty="0" smtClean="0">
                <a:solidFill>
                  <a:srgbClr val="800000"/>
                </a:solidFill>
              </a:rPr>
              <a:t>Осень – перемен восемь.</a:t>
            </a:r>
            <a:endParaRPr lang="ru-RU" sz="3200" dirty="0">
              <a:solidFill>
                <a:srgbClr val="800000"/>
              </a:solidFill>
            </a:endParaRPr>
          </a:p>
        </p:txBody>
      </p:sp>
      <p:pic>
        <p:nvPicPr>
          <p:cNvPr id="3076" name="Picture 4" descr="C:\Users\Foxy\Desktop\osenj-(5).jpg"/>
          <p:cNvPicPr>
            <a:picLocks noChangeAspect="1" noChangeArrowheads="1"/>
          </p:cNvPicPr>
          <p:nvPr/>
        </p:nvPicPr>
        <p:blipFill>
          <a:blip r:embed="rId3" cstate="print"/>
          <a:srcRect t="17263"/>
          <a:stretch>
            <a:fillRect/>
          </a:stretch>
        </p:blipFill>
        <p:spPr bwMode="auto">
          <a:xfrm>
            <a:off x="5929322" y="3214686"/>
            <a:ext cx="3000396" cy="364331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5572132" cy="4681550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Листопад, листопад,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Листья желтые летят.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Желтый клен, желтый бук,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Желтый в небе солнца круг.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Желтый двор, желтый дом.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Вся земля желта кругом.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Желтизна, желтизна,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Значит, осень – не весна.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5" name="Picture 8" descr="C:\Users\Foxy\Desktop\0_67f7e_726df56b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857232"/>
            <a:ext cx="3923491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87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Список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используемой     литературы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988840"/>
            <a:ext cx="5207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Иллюстрации использовала из Интернета. 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Пословицы и поговорки из книги «Солнышко».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Стихотворение из сборника «Осень».</a:t>
            </a:r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advTm="152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|3.1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9|3|2.8|2.9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4|2.8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</TotalTime>
  <Words>117</Words>
  <Application>Microsoft Office PowerPoint</Application>
  <PresentationFormat>Экран (4:3)</PresentationFormat>
  <Paragraphs>37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 </vt:lpstr>
      <vt:lpstr>Слайд 4</vt:lpstr>
      <vt:lpstr>Признаки осени</vt:lpstr>
      <vt:lpstr>Пословицы и поговорки :</vt:lpstr>
      <vt:lpstr>Слайд 7</vt:lpstr>
      <vt:lpstr>Список    используемой    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учреждение детский сад № 50   Красносельского района Санкт-Петербурга</dc:title>
  <dc:creator>Foxy</dc:creator>
  <cp:lastModifiedBy>User</cp:lastModifiedBy>
  <cp:revision>28</cp:revision>
  <dcterms:created xsi:type="dcterms:W3CDTF">2013-09-27T15:13:05Z</dcterms:created>
  <dcterms:modified xsi:type="dcterms:W3CDTF">2014-10-22T14:10:35Z</dcterms:modified>
</cp:coreProperties>
</file>