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7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5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6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92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7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75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40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4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6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28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5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50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62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9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17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4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05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72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4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92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14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98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63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08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16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64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1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47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58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62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29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0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7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77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02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9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8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2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1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78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6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7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71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2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18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687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75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21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37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567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178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061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8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81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90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5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842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8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000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858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641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26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94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96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31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1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043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16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12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83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825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72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985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995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28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2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275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642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191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161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027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953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17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32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58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3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66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36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03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21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60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3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69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обыграли ее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09990" y="2085087"/>
            <a:ext cx="3869878" cy="35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976664" cy="1944216"/>
          </a:xfrm>
        </p:spPr>
        <p:txBody>
          <a:bodyPr/>
          <a:lstStyle/>
          <a:p>
            <a:r>
              <a:rPr lang="ru-RU" sz="3600" dirty="0" smtClean="0">
                <a:solidFill>
                  <a:srgbClr val="FFC000"/>
                </a:solidFill>
              </a:rPr>
              <a:t>Следующая наша работа из пластилина.                                        </a:t>
            </a:r>
            <a:r>
              <a:rPr lang="en-US" sz="3600" dirty="0" smtClean="0">
                <a:solidFill>
                  <a:srgbClr val="FF0000"/>
                </a:solidFill>
              </a:rPr>
              <a:t>“</a:t>
            </a:r>
            <a:r>
              <a:rPr lang="ru-RU" sz="3600" dirty="0" smtClean="0">
                <a:solidFill>
                  <a:srgbClr val="FF0000"/>
                </a:solidFill>
              </a:rPr>
              <a:t>Лес. Берёзовая роща зимой.</a:t>
            </a:r>
            <a:r>
              <a:rPr lang="en-US" sz="3600" dirty="0" smtClean="0">
                <a:solidFill>
                  <a:srgbClr val="FF0000"/>
                </a:solidFill>
              </a:rPr>
              <a:t>”</a:t>
            </a:r>
            <a:r>
              <a:rPr lang="ru-RU" sz="3600" dirty="0" smtClean="0">
                <a:solidFill>
                  <a:srgbClr val="FFC000"/>
                </a:solidFill>
              </a:rPr>
              <a:t>                                                                        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7128792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Дети вместе делают изображение дерева.                       Учу детей договариваться в парах о расположении</a:t>
            </a:r>
            <a:r>
              <a:rPr lang="en-US" sz="3600" dirty="0" smtClean="0"/>
              <a:t>,</a:t>
            </a:r>
            <a:r>
              <a:rPr lang="ru-RU" sz="3600" dirty="0" smtClean="0"/>
              <a:t>           распределение обязанностей. Составляю общую композицию из отдельных работ</a:t>
            </a:r>
            <a:r>
              <a:rPr lang="en-US" sz="3600" dirty="0" smtClean="0"/>
              <a:t>, </a:t>
            </a:r>
            <a:r>
              <a:rPr lang="ru-RU" sz="3600" dirty="0" smtClean="0"/>
              <a:t>сделанных детьми парами</a:t>
            </a:r>
            <a:r>
              <a:rPr lang="en-US" sz="3600" dirty="0" smtClean="0"/>
              <a:t>: </a:t>
            </a:r>
            <a:r>
              <a:rPr lang="ru-RU" sz="3600" dirty="0" smtClean="0"/>
              <a:t>много деревьев – лес.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64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7029400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" y="98802"/>
            <a:ext cx="3672408" cy="3312368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5" y="116633"/>
            <a:ext cx="345638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264" y="3534982"/>
            <a:ext cx="3816896" cy="321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0728" y="7029400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5556" y="800708"/>
            <a:ext cx="6624736" cy="5256584"/>
          </a:xfrm>
        </p:spPr>
      </p:pic>
    </p:spTree>
    <p:extLst>
      <p:ext uri="{BB962C8B-B14F-4D97-AF65-F5344CB8AC3E}">
        <p14:creationId xmlns:p14="http://schemas.microsoft.com/office/powerpoint/2010/main" val="4339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6957392"/>
            <a:ext cx="7125113" cy="924475"/>
          </a:xfrm>
        </p:spPr>
        <p:txBody>
          <a:bodyPr/>
          <a:lstStyle/>
          <a:p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764704"/>
            <a:ext cx="6226853" cy="50940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Дети сами располагают на общем фоне свои работы (одинаковые)</a:t>
            </a:r>
            <a:r>
              <a:rPr lang="en-US" sz="3200" dirty="0" smtClean="0"/>
              <a:t>, </a:t>
            </a:r>
            <a:r>
              <a:rPr lang="ru-RU" sz="3200" dirty="0" smtClean="0"/>
              <a:t>где кто хочет.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83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84784" y="7029400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620688"/>
            <a:ext cx="6336704" cy="5544616"/>
          </a:xfrm>
        </p:spPr>
      </p:pic>
    </p:spTree>
    <p:extLst>
      <p:ext uri="{BB962C8B-B14F-4D97-AF65-F5344CB8AC3E}">
        <p14:creationId xmlns:p14="http://schemas.microsoft.com/office/powerpoint/2010/main" val="31513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7029400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86406"/>
            <a:ext cx="3240359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6406"/>
            <a:ext cx="3528392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3563971"/>
            <a:ext cx="3240359" cy="32932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44824"/>
            <a:ext cx="2266413" cy="8640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7029400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8640"/>
            <a:ext cx="6192688" cy="55446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Готовимся к празднику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8 Марта. </a:t>
            </a:r>
            <a:r>
              <a:rPr lang="ru-RU" sz="3600" dirty="0" smtClean="0">
                <a:solidFill>
                  <a:srgbClr val="002060"/>
                </a:solidFill>
              </a:rPr>
              <a:t>Нам нужно украсить группу своими руками.</a:t>
            </a:r>
            <a:r>
              <a:rPr lang="ru-RU" sz="3600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3600" dirty="0" smtClean="0">
                <a:solidFill>
                  <a:srgbClr val="002060"/>
                </a:solidFill>
              </a:rPr>
              <a:t>                  </a:t>
            </a:r>
            <a:r>
              <a:rPr lang="ru-RU" sz="3600" dirty="0" smtClean="0">
                <a:solidFill>
                  <a:srgbClr val="FFFF00"/>
                </a:solidFill>
              </a:rPr>
              <a:t>Оригами </a:t>
            </a:r>
            <a:r>
              <a:rPr lang="en-US" sz="3600" dirty="0" smtClean="0">
                <a:solidFill>
                  <a:srgbClr val="FFFF00"/>
                </a:solidFill>
              </a:rPr>
              <a:t>“</a:t>
            </a:r>
            <a:r>
              <a:rPr lang="ru-RU" sz="3600" dirty="0" smtClean="0">
                <a:solidFill>
                  <a:srgbClr val="FFFF00"/>
                </a:solidFill>
              </a:rPr>
              <a:t>Цветы</a:t>
            </a:r>
            <a:r>
              <a:rPr lang="en-US" sz="3600" dirty="0" smtClean="0">
                <a:solidFill>
                  <a:srgbClr val="FFFF00"/>
                </a:solidFill>
              </a:rPr>
              <a:t>”</a:t>
            </a:r>
            <a:r>
              <a:rPr lang="ru-RU" sz="3600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Тема Office</vt:lpstr>
      <vt:lpstr>Winter</vt:lpstr>
      <vt:lpstr>1_Winter</vt:lpstr>
      <vt:lpstr>2_Winter</vt:lpstr>
      <vt:lpstr>3_Winter</vt:lpstr>
      <vt:lpstr>4_Winter</vt:lpstr>
      <vt:lpstr>5_Winter</vt:lpstr>
      <vt:lpstr>6_Winter</vt:lpstr>
      <vt:lpstr>7_Winter</vt:lpstr>
      <vt:lpstr>И обыграли ее </vt:lpstr>
      <vt:lpstr>Следующая наша работа из пластилина.                                        “Лес. Берёзовая роща зимой.”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обыграли ее </dc:title>
  <dc:creator>user</dc:creator>
  <cp:lastModifiedBy>user</cp:lastModifiedBy>
  <cp:revision>5</cp:revision>
  <dcterms:created xsi:type="dcterms:W3CDTF">2015-11-04T18:26:16Z</dcterms:created>
  <dcterms:modified xsi:type="dcterms:W3CDTF">2015-11-04T18:29:17Z</dcterms:modified>
</cp:coreProperties>
</file>