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665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588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957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292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794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064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09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972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91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170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807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8634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584" y="7029400"/>
            <a:ext cx="7125113" cy="9244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548680"/>
            <a:ext cx="612068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04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Тема Office</vt:lpstr>
      <vt:lpstr>Winter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2015-11-04T18:20:22Z</dcterms:created>
  <dcterms:modified xsi:type="dcterms:W3CDTF">2015-11-04T18:22:31Z</dcterms:modified>
</cp:coreProperties>
</file>