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56" r:id="rId6"/>
    <p:sldId id="257" r:id="rId7"/>
    <p:sldId id="258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715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181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941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973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072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815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2514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89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094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778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3150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9207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2754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1939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8276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6078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3116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87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8698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0233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3934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7642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8323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5789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629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4793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4231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495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0591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4779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9385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394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7642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0696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9114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2783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7958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661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3211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0204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3251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5226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5588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143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6271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1974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530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1578E-E43B-407F-9754-0AAA92E9E3DA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04.11.2015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683C6-CDBE-4AA8-A9E4-68FCC2A91891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2791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7632848" cy="5400600"/>
          </a:xfrm>
        </p:spPr>
        <p:txBody>
          <a:bodyPr>
            <a:prstTxWarp prst="textCircle">
              <a:avLst/>
            </a:prstTxWarp>
            <a:scene3d>
              <a:camera prst="isometricOffAxis2Left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Развитие навыков сотрудничества в </a:t>
            </a:r>
            <a:r>
              <a:rPr lang="ru-RU" sz="4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совместной</a:t>
            </a:r>
            <a:r>
              <a:rPr lang="ru-RU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продуктивной деятельности детей.</a:t>
            </a:r>
            <a:endParaRPr lang="ru-RU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5877271"/>
            <a:ext cx="7056784" cy="720081"/>
          </a:xfrm>
        </p:spPr>
        <p:txBody>
          <a:bodyPr>
            <a:normAutofit/>
          </a:bodyPr>
          <a:lstStyle/>
          <a:p>
            <a:r>
              <a:rPr lang="ru-RU" sz="3200" smtClean="0"/>
              <a:t> Март. </a:t>
            </a:r>
            <a:r>
              <a:rPr lang="ru-RU" sz="3200" dirty="0" smtClean="0"/>
              <a:t>Средняя группа №10.</a:t>
            </a:r>
            <a:endParaRPr lang="ru-RU" sz="32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1196752"/>
            <a:ext cx="4248472" cy="31863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4684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1332656" y="7101408"/>
            <a:ext cx="7125113" cy="9244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88640"/>
            <a:ext cx="7125112" cy="61926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 smtClean="0"/>
              <a:t>Сотрудничество </a:t>
            </a:r>
          </a:p>
          <a:p>
            <a:pPr marL="0" indent="0">
              <a:buNone/>
            </a:pPr>
            <a:r>
              <a:rPr lang="ru-RU" sz="3200" dirty="0" smtClean="0"/>
              <a:t>- соучастие, </a:t>
            </a:r>
            <a:r>
              <a:rPr lang="ru-RU" sz="3200" dirty="0" err="1" smtClean="0"/>
              <a:t>т.е</a:t>
            </a:r>
            <a:r>
              <a:rPr lang="ru-RU" sz="3200" dirty="0" smtClean="0"/>
              <a:t>  одновременное участие в одном деле, или</a:t>
            </a:r>
          </a:p>
          <a:p>
            <a:pPr marL="0" indent="0">
              <a:buNone/>
            </a:pPr>
            <a:r>
              <a:rPr lang="ru-RU" sz="3200" dirty="0" smtClean="0"/>
              <a:t>- партнерство, т.е. совместное выполнение одного дела</a:t>
            </a:r>
          </a:p>
          <a:p>
            <a:pPr marL="0" indent="0">
              <a:buNone/>
            </a:pPr>
            <a:r>
              <a:rPr lang="ru-RU" sz="3200" dirty="0" smtClean="0"/>
              <a:t>Сотрудничество – это то, что помогает любое дело превратить в интересное и полезное для себя и других занятие.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3468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16632" y="7029400"/>
            <a:ext cx="7125113" cy="924475"/>
          </a:xfrm>
        </p:spPr>
        <p:txBody>
          <a:bodyPr/>
          <a:lstStyle/>
          <a:p>
            <a:endParaRPr lang="ru-RU" sz="44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7200800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Младшая группа.     </a:t>
            </a:r>
            <a:r>
              <a:rPr lang="ru-RU" sz="4000" dirty="0" smtClean="0">
                <a:solidFill>
                  <a:srgbClr val="FFFF00"/>
                </a:solidFill>
              </a:rPr>
              <a:t>        Неделя детской книги. </a:t>
            </a:r>
            <a:r>
              <a:rPr lang="ru-RU" sz="3600" dirty="0" smtClean="0">
                <a:solidFill>
                  <a:srgbClr val="7030A0"/>
                </a:solidFill>
              </a:rPr>
              <a:t>Март.</a:t>
            </a:r>
            <a:r>
              <a:rPr lang="ru-RU" sz="3600" dirty="0" smtClean="0">
                <a:solidFill>
                  <a:srgbClr val="FFFF00"/>
                </a:solidFill>
              </a:rPr>
              <a:t> </a:t>
            </a:r>
            <a:r>
              <a:rPr lang="ru-RU" sz="4000" dirty="0" smtClean="0">
                <a:solidFill>
                  <a:srgbClr val="FF33CC"/>
                </a:solidFill>
              </a:rPr>
              <a:t>Лепка из соленого теста. 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FF33CC"/>
                </a:solidFill>
              </a:rPr>
              <a:t>Совместная деятельность воспитателя и детей.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FFFF00"/>
                </a:solidFill>
              </a:rPr>
              <a:t>        </a:t>
            </a:r>
            <a:r>
              <a:rPr lang="ru-RU" sz="4000" dirty="0" smtClean="0">
                <a:solidFill>
                  <a:srgbClr val="FF0000"/>
                </a:solidFill>
              </a:rPr>
              <a:t>                       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54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04664" y="7029400"/>
            <a:ext cx="7125113" cy="9244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404664"/>
            <a:ext cx="381642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27984" y="2792435"/>
            <a:ext cx="439248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061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</Words>
  <Application>Microsoft Office PowerPoint</Application>
  <PresentationFormat>Экран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Тема Office</vt:lpstr>
      <vt:lpstr>Winter</vt:lpstr>
      <vt:lpstr>1_Winter</vt:lpstr>
      <vt:lpstr>2_Winter</vt:lpstr>
      <vt:lpstr>3_Winter</vt:lpstr>
      <vt:lpstr>Развитие навыков сотрудничества в совместной продуктивной деятельности детей.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навыков сотрудничества в совместной продуктивной деятельности детей.</dc:title>
  <dc:creator>user</dc:creator>
  <cp:lastModifiedBy>user</cp:lastModifiedBy>
  <cp:revision>3</cp:revision>
  <dcterms:created xsi:type="dcterms:W3CDTF">2015-11-04T18:16:51Z</dcterms:created>
  <dcterms:modified xsi:type="dcterms:W3CDTF">2015-11-04T18:20:02Z</dcterms:modified>
</cp:coreProperties>
</file>