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Александр Сергеевич Пушкин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7102316" cy="2048398"/>
          </a:xfrm>
        </p:spPr>
        <p:txBody>
          <a:bodyPr>
            <a:noAutofit/>
          </a:bodyPr>
          <a:lstStyle/>
          <a:p>
            <a:r>
              <a:rPr lang="ru-RU" sz="1600" dirty="0" smtClean="0"/>
              <a:t>Санкт-Петербург</a:t>
            </a:r>
          </a:p>
          <a:p>
            <a:r>
              <a:rPr lang="ru-RU" sz="1600" dirty="0" smtClean="0"/>
              <a:t>ГБОУ школа №38 дошкольное отделение</a:t>
            </a:r>
          </a:p>
          <a:p>
            <a:r>
              <a:rPr lang="ru-RU" sz="1600" dirty="0" smtClean="0"/>
              <a:t>Выполнена воспитателем первой категории</a:t>
            </a:r>
          </a:p>
          <a:p>
            <a:r>
              <a:rPr lang="ru-RU" sz="1600" dirty="0" smtClean="0"/>
              <a:t>Карцевой Анной Сергеевной</a:t>
            </a:r>
          </a:p>
          <a:p>
            <a:r>
              <a:rPr lang="ru-RU" sz="1600" dirty="0" smtClean="0"/>
              <a:t>2014 год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4101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476250"/>
          </a:xfrm>
        </p:spPr>
        <p:txBody>
          <a:bodyPr/>
          <a:lstStyle/>
          <a:p>
            <a:r>
              <a:rPr lang="ru-RU" dirty="0" smtClean="0"/>
              <a:t>Юный поэт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563" y="1213191"/>
            <a:ext cx="6240462" cy="405061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4312" y="1885950"/>
            <a:ext cx="3549121" cy="2914650"/>
          </a:xfrm>
        </p:spPr>
        <p:txBody>
          <a:bodyPr>
            <a:normAutofit/>
          </a:bodyPr>
          <a:lstStyle/>
          <a:p>
            <a:r>
              <a:rPr lang="ru-RU" dirty="0" smtClean="0"/>
              <a:t>В </a:t>
            </a:r>
            <a:r>
              <a:rPr lang="ru-RU" dirty="0"/>
              <a:t>1815 году в январе, лицеисты переходили на старший курс. На публичном экзамене Александр прочел свое новое стихотворение - «Воспоминание в Царском Селе». В стихотворении упоминался Державин. Гаврила Романович присутствовал на экзамене и пришел в неописуемый восторг от стихотворения.</a:t>
            </a:r>
          </a:p>
        </p:txBody>
      </p:sp>
    </p:spTree>
    <p:extLst>
      <p:ext uri="{BB962C8B-B14F-4D97-AF65-F5344CB8AC3E}">
        <p14:creationId xmlns:p14="http://schemas.microsoft.com/office/powerpoint/2010/main" val="2186832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Петербург в жизни Пушкина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878" y="685800"/>
            <a:ext cx="3841831" cy="5105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После окончания лицея Пушкин переехал в Петербург. В это время он много пишет, общается с другими писателями и поэтами.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3812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723900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ru-RU" dirty="0" smtClean="0"/>
              <a:t>Руслан и Людмила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419100"/>
            <a:ext cx="7000875" cy="58769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4312" y="2324101"/>
            <a:ext cx="3549121" cy="3667124"/>
          </a:xfrm>
        </p:spPr>
        <p:txBody>
          <a:bodyPr>
            <a:normAutofit/>
          </a:bodyPr>
          <a:lstStyle/>
          <a:p>
            <a:r>
              <a:rPr lang="ru-RU" dirty="0"/>
              <a:t>При жизни Пушкина и позднее многие его стихи запрещали помещать в учебниках и хрестоматиях. Стихи, в которых звучали </a:t>
            </a:r>
            <a:r>
              <a:rPr lang="ru-RU" dirty="0" smtClean="0"/>
              <a:t>гневные </a:t>
            </a:r>
            <a:r>
              <a:rPr lang="ru-RU" dirty="0"/>
              <a:t>строки считались политическими и не разрешали печатать. В 1820 году напечатали первую большую поэму Пушкина «Руслан и Людмила!. </a:t>
            </a:r>
          </a:p>
        </p:txBody>
      </p:sp>
    </p:spTree>
    <p:extLst>
      <p:ext uri="{BB962C8B-B14F-4D97-AF65-F5344CB8AC3E}">
        <p14:creationId xmlns:p14="http://schemas.microsoft.com/office/powerpoint/2010/main" val="1737918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762001"/>
          </a:xfrm>
        </p:spPr>
        <p:txBody>
          <a:bodyPr/>
          <a:lstStyle/>
          <a:p>
            <a:r>
              <a:rPr lang="ru-RU" dirty="0" smtClean="0"/>
              <a:t>Ссылка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8" r="24368"/>
          <a:stretch>
            <a:fillRect/>
          </a:stretch>
        </p:blipFill>
        <p:spPr>
          <a:xfrm>
            <a:off x="7219950" y="1438275"/>
            <a:ext cx="4010025" cy="4572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724" y="2352675"/>
            <a:ext cx="5426158" cy="3381375"/>
          </a:xfrm>
        </p:spPr>
        <p:txBody>
          <a:bodyPr>
            <a:normAutofit/>
          </a:bodyPr>
          <a:lstStyle/>
          <a:p>
            <a:r>
              <a:rPr lang="ru-RU" dirty="0"/>
              <a:t>Популярность Пушкина росла и его «возмутительные стихи» все больше и больше не нравились царю Александру первому. Царь грозил Пушкину ссылкой в Сибирь, но по просьбе друзей наказание смягчили и отправили в маленький глухой городок </a:t>
            </a:r>
            <a:r>
              <a:rPr lang="ru-RU" dirty="0" err="1"/>
              <a:t>Екатеринослав</a:t>
            </a:r>
            <a:r>
              <a:rPr lang="ru-RU" dirty="0"/>
              <a:t> (Днепропетровск) на службу в канцелярию.</a:t>
            </a:r>
          </a:p>
        </p:txBody>
      </p:sp>
    </p:spTree>
    <p:extLst>
      <p:ext uri="{BB962C8B-B14F-4D97-AF65-F5344CB8AC3E}">
        <p14:creationId xmlns:p14="http://schemas.microsoft.com/office/powerpoint/2010/main" val="56540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762001"/>
          </a:xfrm>
        </p:spPr>
        <p:txBody>
          <a:bodyPr/>
          <a:lstStyle/>
          <a:p>
            <a:r>
              <a:rPr lang="ru-RU" dirty="0" smtClean="0"/>
              <a:t>В Михайловском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8" r="2101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724" y="2971800"/>
            <a:ext cx="5426158" cy="1981199"/>
          </a:xfrm>
        </p:spPr>
        <p:txBody>
          <a:bodyPr>
            <a:normAutofit/>
          </a:bodyPr>
          <a:lstStyle/>
          <a:p>
            <a:r>
              <a:rPr lang="ru-RU" dirty="0"/>
              <a:t>Летом 1824 года царь приказал отправить Пушкина в Михайловское – имение его родителей. Пушкин находился под постоянным надзором </a:t>
            </a:r>
            <a:r>
              <a:rPr lang="ru-RU" dirty="0" smtClean="0"/>
              <a:t>властей</a:t>
            </a:r>
          </a:p>
          <a:p>
            <a:r>
              <a:rPr lang="ru-RU" dirty="0" smtClean="0"/>
              <a:t>В </a:t>
            </a:r>
            <a:r>
              <a:rPr lang="ru-RU" dirty="0"/>
              <a:t>изгнании Пушкин провел шесть лет, прежде чем царь» </a:t>
            </a:r>
            <a:r>
              <a:rPr lang="ru-RU" dirty="0" err="1"/>
              <a:t>милостливо</a:t>
            </a:r>
            <a:r>
              <a:rPr lang="ru-RU" dirty="0"/>
              <a:t>» простил его.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166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723901"/>
          </a:xfrm>
        </p:spPr>
        <p:txBody>
          <a:bodyPr/>
          <a:lstStyle/>
          <a:p>
            <a:r>
              <a:rPr lang="ru-RU" dirty="0" smtClean="0"/>
              <a:t>Свадьба Пушкина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r="7195"/>
          <a:stretch>
            <a:fillRect/>
          </a:stretch>
        </p:blipFill>
        <p:spPr>
          <a:xfrm>
            <a:off x="7728032" y="933450"/>
            <a:ext cx="3280974" cy="4572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724" y="2819400"/>
            <a:ext cx="5426158" cy="2133599"/>
          </a:xfrm>
        </p:spPr>
        <p:txBody>
          <a:bodyPr>
            <a:normAutofit fontScale="92500"/>
          </a:bodyPr>
          <a:lstStyle/>
          <a:p>
            <a:r>
              <a:rPr lang="ru-RU" dirty="0"/>
              <a:t>Однажды в Москве на балу Пушкин увидел красавицу Наталью Николаевну Гончарову, полюбил ее и решил жениться</a:t>
            </a:r>
            <a:r>
              <a:rPr lang="ru-RU" dirty="0" smtClean="0"/>
              <a:t>.</a:t>
            </a:r>
            <a:r>
              <a:rPr lang="ru-RU" dirty="0"/>
              <a:t> . Свадьба Пушкина с </a:t>
            </a:r>
            <a:r>
              <a:rPr lang="ru-RU" dirty="0" smtClean="0"/>
              <a:t>Натальей состоялась </a:t>
            </a:r>
            <a:r>
              <a:rPr lang="ru-RU" dirty="0"/>
              <a:t>в феврале 1831 года. Пушкин был счастлив. </a:t>
            </a:r>
            <a:endParaRPr lang="ru-RU" dirty="0" smtClean="0"/>
          </a:p>
          <a:p>
            <a:r>
              <a:rPr lang="ru-RU" dirty="0"/>
              <a:t>Наталья Гончарова была очень красива, любила балы, наряды и развлеченья. Пушкин гордился красотой жены ,и ему нравилось видеть ее нарядной и веселой.</a:t>
            </a:r>
          </a:p>
        </p:txBody>
      </p:sp>
    </p:spTree>
    <p:extLst>
      <p:ext uri="{BB962C8B-B14F-4D97-AF65-F5344CB8AC3E}">
        <p14:creationId xmlns:p14="http://schemas.microsoft.com/office/powerpoint/2010/main" val="3842767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819151"/>
          </a:xfrm>
        </p:spPr>
        <p:txBody>
          <a:bodyPr/>
          <a:lstStyle/>
          <a:p>
            <a:r>
              <a:rPr lang="ru-RU" dirty="0" smtClean="0"/>
              <a:t>Творчество в Петербурге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" b="1373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Молодая чета переехала к концу зимы в Петербург, а лето они провели в Царском Селе. В это время Пушкин пишет « Сказку о царе </a:t>
            </a:r>
            <a:r>
              <a:rPr lang="ru-RU" dirty="0" err="1"/>
              <a:t>Салтане</a:t>
            </a:r>
            <a:r>
              <a:rPr lang="ru-RU" dirty="0"/>
              <a:t>», «Сказку о рыбаке и рыбке», «Сказку о мертвой царевне и семи богатырях» и «Сказку о золотом петушке».</a:t>
            </a:r>
          </a:p>
        </p:txBody>
      </p:sp>
    </p:spTree>
    <p:extLst>
      <p:ext uri="{BB962C8B-B14F-4D97-AF65-F5344CB8AC3E}">
        <p14:creationId xmlns:p14="http://schemas.microsoft.com/office/powerpoint/2010/main" val="1484614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  </a:t>
            </a:r>
            <a:r>
              <a:rPr lang="ru-RU" dirty="0"/>
              <a:t>поэта Александра Сергеевича Пушкина и его жены Натальи Николаевны было 4 </a:t>
            </a:r>
            <a:r>
              <a:rPr lang="ru-RU" dirty="0" smtClean="0"/>
              <a:t> </a:t>
            </a:r>
            <a:r>
              <a:rPr lang="ru-RU" dirty="0"/>
              <a:t>ребёнка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        Мария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926" y="3335337"/>
            <a:ext cx="2352674" cy="2636837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Александр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271" y="3445669"/>
            <a:ext cx="2120330" cy="2526504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146" y="3335336"/>
            <a:ext cx="2403342" cy="263683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300" y="3445669"/>
            <a:ext cx="2171613" cy="25265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29175" y="2684192"/>
            <a:ext cx="1550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Наталья</a:t>
            </a:r>
            <a:endParaRPr lang="ru-RU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350638" y="2731069"/>
            <a:ext cx="1742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Григорий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569546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84312" y="685800"/>
            <a:ext cx="3549121" cy="1371600"/>
          </a:xfrm>
        </p:spPr>
        <p:txBody>
          <a:bodyPr/>
          <a:lstStyle/>
          <a:p>
            <a:r>
              <a:rPr lang="ru-RU" dirty="0" smtClean="0"/>
              <a:t>Дуэль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85800"/>
            <a:ext cx="4829175" cy="5105400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484312" y="2219325"/>
            <a:ext cx="3549121" cy="3952875"/>
          </a:xfrm>
        </p:spPr>
        <p:txBody>
          <a:bodyPr>
            <a:normAutofit/>
          </a:bodyPr>
          <a:lstStyle/>
          <a:p>
            <a:r>
              <a:rPr lang="ru-RU" dirty="0"/>
              <a:t>Жена Пушкина была знатной красавицей и за ней </a:t>
            </a:r>
            <a:r>
              <a:rPr lang="ru-RU" dirty="0" smtClean="0"/>
              <a:t>начал </a:t>
            </a:r>
            <a:r>
              <a:rPr lang="ru-RU" dirty="0"/>
              <a:t>ухаживать кавалергардский офицер </a:t>
            </a:r>
            <a:r>
              <a:rPr lang="ru-RU" dirty="0" smtClean="0"/>
              <a:t>Дантес </a:t>
            </a:r>
            <a:r>
              <a:rPr lang="ru-RU" dirty="0"/>
              <a:t>– человек пустой и гнусный. Дантес опутал жену Пушкина клеветой и ложью унизил и оскорбил честь поэта. Александр Сергеевич вынужден был вызвать Дантеса на дуэль. </a:t>
            </a:r>
          </a:p>
        </p:txBody>
      </p:sp>
    </p:spTree>
    <p:extLst>
      <p:ext uri="{BB962C8B-B14F-4D97-AF65-F5344CB8AC3E}">
        <p14:creationId xmlns:p14="http://schemas.microsoft.com/office/powerpoint/2010/main" val="2817199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4267201"/>
            <a:ext cx="10018711" cy="704850"/>
          </a:xfrm>
        </p:spPr>
        <p:txBody>
          <a:bodyPr>
            <a:normAutofit fontScale="90000"/>
          </a:bodyPr>
          <a:lstStyle/>
          <a:p>
            <a:r>
              <a:rPr lang="ru-RU" dirty="0"/>
              <a:t>Вблизи Петербурга на Черной речке 27 января 1837 года состоялась дуэль между поэтом Пушкиным и Дантесом.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1" b="18631"/>
          <a:stretch>
            <a:fillRect/>
          </a:stretch>
        </p:blipFill>
        <p:spPr>
          <a:xfrm>
            <a:off x="2380694" y="219075"/>
            <a:ext cx="8225944" cy="3829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pPr algn="l"/>
            <a:r>
              <a:rPr lang="ru-RU" sz="7200" dirty="0"/>
              <a:t>Подойдя к барьеру, Пушкин навел пистолет, но Дантес выстрелил первым , не доходя до барьера. От выстрела Пушкин упал лицом вниз.</a:t>
            </a:r>
          </a:p>
          <a:p>
            <a:pPr algn="l"/>
            <a:r>
              <a:rPr lang="ru-RU" sz="7200" dirty="0"/>
              <a:t>Умер Пушкин 29 января 1837 года в 14 часов 45 минут, в возрасте 38 лет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8366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Великий русский поэт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483" y="144380"/>
            <a:ext cx="4684295" cy="55585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Александр Сергеевич Пушкин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20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>
            <a:normAutofit fontScale="90000"/>
          </a:bodyPr>
          <a:lstStyle/>
          <a:p>
            <a:r>
              <a:rPr lang="ru-RU" dirty="0"/>
              <a:t>Русский поэт А.С. Пушкин родился в </a:t>
            </a:r>
            <a:r>
              <a:rPr lang="ru-RU" dirty="0" smtClean="0"/>
              <a:t>Москве 6 </a:t>
            </a:r>
            <a:r>
              <a:rPr lang="ru-RU" dirty="0"/>
              <a:t>июня (по старому стилю - 26 </a:t>
            </a:r>
            <a:r>
              <a:rPr lang="ru-RU" dirty="0" smtClean="0"/>
              <a:t>мая) </a:t>
            </a:r>
            <a:r>
              <a:rPr lang="ru-RU" dirty="0"/>
              <a:t>в 1799 году.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" r="4156"/>
          <a:stretch>
            <a:fillRect/>
          </a:stretch>
        </p:blipFill>
        <p:spPr/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724" y="3124199"/>
            <a:ext cx="5426158" cy="290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3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Родители </a:t>
            </a:r>
            <a:r>
              <a:rPr lang="ru-RU" dirty="0" err="1" smtClean="0"/>
              <a:t>А.С.Пушкина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Мать,Надежда</a:t>
            </a:r>
            <a:r>
              <a:rPr lang="ru-RU" dirty="0" smtClean="0"/>
              <a:t> Осиповна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168" y="3335337"/>
            <a:ext cx="2494548" cy="227137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Отец ,Сергей Львович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979" y="3335337"/>
            <a:ext cx="2823409" cy="2351589"/>
          </a:xfrm>
        </p:spPr>
      </p:pic>
    </p:spTree>
    <p:extLst>
      <p:ext uri="{BB962C8B-B14F-4D97-AF65-F5344CB8AC3E}">
        <p14:creationId xmlns:p14="http://schemas.microsoft.com/office/powerpoint/2010/main" val="271201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Бабушка </a:t>
            </a:r>
            <a:r>
              <a:rPr lang="ru-RU" dirty="0" err="1" smtClean="0"/>
              <a:t>А.С.Пушкина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147" y="1409699"/>
            <a:ext cx="3986464" cy="4285247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Родители обходили вниманием Александра, не жаловали ему свою любовь. Лишь бабушка, Мария Алексеевна Ганнибал испытывала к Сашеньке и любовь, и жалость, и </a:t>
            </a:r>
            <a:r>
              <a:rPr lang="ru-RU" dirty="0" smtClean="0"/>
              <a:t>нежность.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48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Брат и сестра </a:t>
            </a:r>
            <a:r>
              <a:rPr lang="ru-RU" dirty="0" err="1" smtClean="0"/>
              <a:t>А.С.Пушкина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/>
              <a:t>Детей в семье было трое: старшая - Ольга, второй-Александр и младший – Левушка, любимец семьи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    Сестра, Ольга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091" y="3335338"/>
            <a:ext cx="2088706" cy="245586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                Брат , Лев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780" y="3335338"/>
            <a:ext cx="2094662" cy="2455862"/>
          </a:xfrm>
        </p:spPr>
      </p:pic>
    </p:spTree>
    <p:extLst>
      <p:ext uri="{BB962C8B-B14F-4D97-AF65-F5344CB8AC3E}">
        <p14:creationId xmlns:p14="http://schemas.microsoft.com/office/powerpoint/2010/main" val="422682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Няня А.С. Пушкина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294" y="1157287"/>
            <a:ext cx="5715000" cy="41624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3238500"/>
          </a:xfrm>
        </p:spPr>
        <p:txBody>
          <a:bodyPr>
            <a:normAutofit/>
          </a:bodyPr>
          <a:lstStyle/>
          <a:p>
            <a:r>
              <a:rPr lang="ru-RU" dirty="0"/>
              <a:t>В доме за детьми ухаживала няня Арина Родионовна – крепостная крестьянка семьи Пушкиных. Няня знала много народных русских песен, былин и сказок . Маленький Саша заслушивался рассказами своей няни, она была замечательной </a:t>
            </a:r>
            <a:r>
              <a:rPr lang="ru-RU" dirty="0" smtClean="0"/>
              <a:t> рассказчицей. Со слов няни он записал несколько песен и 7 сказок в </a:t>
            </a:r>
            <a:r>
              <a:rPr lang="ru-RU" dirty="0" err="1" smtClean="0"/>
              <a:t>т.ч</a:t>
            </a:r>
            <a:r>
              <a:rPr lang="ru-RU" dirty="0" smtClean="0"/>
              <a:t>. «Пролог» к «Руслану и Людмиле»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630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Учеба А.С. Пушкина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794" y="990600"/>
            <a:ext cx="6096000" cy="4495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Родители </a:t>
            </a:r>
            <a:r>
              <a:rPr lang="ru-RU" dirty="0"/>
              <a:t>отдали Александра в </a:t>
            </a:r>
            <a:r>
              <a:rPr lang="ru-RU" dirty="0" smtClean="0"/>
              <a:t> </a:t>
            </a:r>
            <a:r>
              <a:rPr lang="ru-RU" dirty="0"/>
              <a:t>Царскосельский лицей, в Петербурге</a:t>
            </a:r>
            <a:r>
              <a:rPr lang="ru-RU" dirty="0" smtClean="0"/>
              <a:t>.. </a:t>
            </a:r>
            <a:r>
              <a:rPr lang="ru-RU" dirty="0"/>
              <a:t>Здание лицея находилось в пристройках царского дворца</a:t>
            </a:r>
            <a:r>
              <a:rPr lang="ru-RU" dirty="0" smtClean="0"/>
              <a:t>.</a:t>
            </a:r>
            <a:r>
              <a:rPr lang="ru-RU" dirty="0"/>
              <a:t> 6 лет Пушкин учился в Царскосельском лицее. Там он написал много стихов. А с некоторыми одноклассниками подружился на всю жизнь.</a:t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17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2762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Жизнь в лицее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563" y="657224"/>
            <a:ext cx="6240462" cy="55911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4312" y="1876425"/>
            <a:ext cx="3549121" cy="4591050"/>
          </a:xfrm>
        </p:spPr>
        <p:txBody>
          <a:bodyPr>
            <a:normAutofit/>
          </a:bodyPr>
          <a:lstStyle/>
          <a:p>
            <a:r>
              <a:rPr lang="ru-RU" dirty="0"/>
              <a:t>Теперь лицей станет для Пушкина и домом и семьей. Четырехэтажное здание лицея казалось огромным. На первом этаже жили преподаватели и служащие лицея. На втором этаже располагались больница и аптека, актовый зал и канцелярия. Третий этаж занимали- классы</a:t>
            </a:r>
            <a:r>
              <a:rPr lang="ru-RU" dirty="0" smtClean="0"/>
              <a:t>, библиотека .Комнаты </a:t>
            </a:r>
            <a:r>
              <a:rPr lang="ru-RU" dirty="0"/>
              <a:t>для лицеистов располагались на четвертом этаже. У каждого мальчика была своя комната, маленькая и одинаково обставленная. В комнате находились- железная кровать, стул , письменный стол, комод, зеркало и умывальник .На столе стоял подсвечник и чернильница. Пушкин жил в комнате номер - четырнадцать.</a:t>
            </a:r>
          </a:p>
        </p:txBody>
      </p:sp>
    </p:spTree>
    <p:extLst>
      <p:ext uri="{BB962C8B-B14F-4D97-AF65-F5344CB8AC3E}">
        <p14:creationId xmlns:p14="http://schemas.microsoft.com/office/powerpoint/2010/main" val="70027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TC103457496[[fn=Параллакс]]</Template>
  <TotalTime>1355</TotalTime>
  <Words>746</Words>
  <Application>Microsoft Office PowerPoint</Application>
  <PresentationFormat>Широкоэкранный</PresentationFormat>
  <Paragraphs>49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Corbel</vt:lpstr>
      <vt:lpstr>Параллакс</vt:lpstr>
      <vt:lpstr>Александр Сергеевич Пушкин </vt:lpstr>
      <vt:lpstr>Великий русский поэт</vt:lpstr>
      <vt:lpstr>Русский поэт А.С. Пушкин родился в Москве 6 июня (по старому стилю - 26 мая) в 1799 году. </vt:lpstr>
      <vt:lpstr>Родители А.С.Пушкина</vt:lpstr>
      <vt:lpstr>Бабушка А.С.Пушкина</vt:lpstr>
      <vt:lpstr>Брат и сестра А.С.Пушкина Детей в семье было трое: старшая - Ольга, второй-Александр и младший – Левушка, любимец семьи</vt:lpstr>
      <vt:lpstr>Няня А.С. Пушкина</vt:lpstr>
      <vt:lpstr>Учеба А.С. Пушкина</vt:lpstr>
      <vt:lpstr>Жизнь в лицее</vt:lpstr>
      <vt:lpstr>Юный поэт</vt:lpstr>
      <vt:lpstr>Петербург в жизни Пушкина</vt:lpstr>
      <vt:lpstr>“Руслан и Людмила”</vt:lpstr>
      <vt:lpstr>Ссылка</vt:lpstr>
      <vt:lpstr>В Михайловском</vt:lpstr>
      <vt:lpstr>Свадьба Пушкина</vt:lpstr>
      <vt:lpstr>Творчество в Петербурге</vt:lpstr>
      <vt:lpstr>У  поэта Александра Сергеевича Пушкина и его жены Натальи Николаевны было 4  ребёнка</vt:lpstr>
      <vt:lpstr>Дуэль</vt:lpstr>
      <vt:lpstr>Вблизи Петербурга на Черной речке 27 января 1837 года состоялась дуэль между поэтом Пушкиным и Дантесом.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Сергеевич Пушкин</dc:title>
  <dc:creator>andrew-j@mail.ru</dc:creator>
  <cp:lastModifiedBy>andrew-j@mail.ru</cp:lastModifiedBy>
  <cp:revision>24</cp:revision>
  <dcterms:created xsi:type="dcterms:W3CDTF">2014-04-06T09:14:54Z</dcterms:created>
  <dcterms:modified xsi:type="dcterms:W3CDTF">2014-04-14T04:40:01Z</dcterms:modified>
</cp:coreProperties>
</file>