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75" r:id="rId6"/>
    <p:sldId id="261" r:id="rId7"/>
    <p:sldId id="262" r:id="rId8"/>
    <p:sldId id="263" r:id="rId9"/>
    <p:sldId id="264" r:id="rId10"/>
    <p:sldId id="265" r:id="rId11"/>
    <p:sldId id="27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57" d="100"/>
          <a:sy n="57" d="100"/>
        </p:scale>
        <p:origin x="-16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7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5623D5-B34F-4EA9-851D-61923976E0FF}" type="datetimeFigureOut">
              <a:rPr lang="ru-RU" smtClean="0"/>
              <a:pPr/>
              <a:t>22.08.2014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30D25E-F002-40DC-B571-93F93B00C7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" Type="http://schemas.openxmlformats.org/officeDocument/2006/relationships/audio" Target="file:///D:\System\Desktop\&#1084;&#1091;&#1079;&#1099;&#1082;&#1072;\Iz%20m%20f%20Spirit%20Klassnaya%20muzyka%20dlya%20prezentacii%20%20(mp3top100.net).mp3" TargetMode="Externa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javascript:%20openImage('/images/det_strahi_1395496410.jpg',%20'::',%20600,%20434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142984"/>
            <a:ext cx="6172200" cy="1160934"/>
          </a:xfrm>
        </p:spPr>
        <p:txBody>
          <a:bodyPr/>
          <a:lstStyle/>
          <a:p>
            <a:pPr algn="ctr"/>
            <a:r>
              <a:rPr lang="ru-RU" dirty="0" smtClean="0"/>
              <a:t>Презентация на тему:</a:t>
            </a:r>
            <a:br>
              <a:rPr lang="ru-RU" dirty="0" smtClean="0"/>
            </a:br>
            <a:r>
              <a:rPr lang="ru-RU" dirty="0" smtClean="0"/>
              <a:t>«Детские страхи»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72074"/>
            <a:ext cx="8172480" cy="151716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/>
              <a:t>Работу выполнила:</a:t>
            </a:r>
          </a:p>
          <a:p>
            <a:pPr algn="r"/>
            <a:r>
              <a:rPr lang="ru-RU" dirty="0" smtClean="0"/>
              <a:t>Воспитатель 1 категории МБДОУ №8</a:t>
            </a:r>
          </a:p>
          <a:p>
            <a:pPr algn="r"/>
            <a:r>
              <a:rPr lang="ru-RU" dirty="0" smtClean="0"/>
              <a:t>Балакирева Н.А.</a:t>
            </a:r>
          </a:p>
          <a:p>
            <a:pPr algn="r"/>
            <a:r>
              <a:rPr lang="ru-RU" dirty="0" smtClean="0"/>
              <a:t>Ростовская обл.</a:t>
            </a:r>
          </a:p>
          <a:p>
            <a:pPr algn="r"/>
            <a:r>
              <a:rPr lang="ru-RU" dirty="0" smtClean="0"/>
              <a:t>Город Азов</a:t>
            </a:r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5658" y="2420888"/>
            <a:ext cx="4422900" cy="2943239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Страх одиночества.</a:t>
            </a:r>
            <a:r>
              <a:rPr lang="ru-RU" dirty="0" smtClean="0"/>
              <a:t> Каким бы не был ваш малыш самостоятельным в этом возрасте, но привязанность к маме на эмоциональном уровне еще сильна, сильна настолько, что ребенок не отпускает вас надолго, периодически проверяя рядом ли вы, в поле зрения? 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Чтобы пережить и перерасти все это нужно обсуждать тревоги и переживания своих деток. Слушать, что они вам рассказывают, для того, чтобы понять чего именно он боится. Не стоит опровергать детский страх – ведь для него он реален, так вы можете отдалить кроху от себя.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Самый лучший способ борьбы со страхом – сказкотерапия или прорисовка на бумаге, лепка из глины или пластилина своих страхов. Творчество поможет малышу справиться, перебороть боязнь и будет очень здорово, если вы, родители будете рядом, давая понять своему малышу, что пока вы вместе – вам ничего не страшно! 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/>
          <a:lstStyle/>
          <a:p>
            <a:pPr algn="ctr"/>
            <a:r>
              <a:rPr lang="ru-RU" sz="2800" b="1" dirty="0" smtClean="0"/>
              <a:t>Детские страхи от 4 до 7 лет.</a:t>
            </a:r>
            <a:r>
              <a:rPr lang="ru-RU" sz="280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Этот возраст характерен тем, что у малыша отлично развивается фантазия – замечательная почва для зарождения страхов. Давайте обсудим наиболее характерные для этого возраста: </a:t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System\Desktop\2323_22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500174"/>
            <a:ext cx="4637089" cy="4857752"/>
          </a:xfrm>
          <a:prstGeom prst="rect">
            <a:avLst/>
          </a:prstGeom>
          <a:noFill/>
        </p:spPr>
      </p:pic>
      <p:pic>
        <p:nvPicPr>
          <p:cNvPr id="8" name="Iz m f Spirit Klassnaya muzyka dlya prezentacii  (mp3top100.net).mp3">
            <a:hlinkClick r:id="" action="ppaction://media"/>
          </p:cNvPr>
          <p:cNvPicPr>
            <a:picLocks noGrp="1" noRot="1" noChangeAspect="1"/>
          </p:cNvPicPr>
          <p:nvPr>
            <p:ph sz="quarter" idx="4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4291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97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i="1" dirty="0" smtClean="0"/>
              <a:t>Страх одиночества, темноты и замкнутого пространства.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i="1" dirty="0" smtClean="0"/>
              <a:t>Страх одиночества: </a:t>
            </a:r>
            <a:r>
              <a:rPr lang="ru-RU" dirty="0" smtClean="0"/>
              <a:t>всегда говорите малышу, когда вы вернетесь. Например: «Солнышко мое, как только ты в саду съешь полдник, и вы пойдете на прогулку – я обязательно за тобой приду». Рекомендуется также согласовывать с малышом ваши разлуки, договариваться. При этом нужно обязательно выполнять данное слово!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i="1" dirty="0" smtClean="0"/>
              <a:t>Страх темноты:</a:t>
            </a:r>
            <a:r>
              <a:rPr lang="ru-RU" dirty="0" smtClean="0"/>
              <a:t> бурная детская фантазия придумывает всяких монстров и чудищ, сидящих под кроватью, прячущихся в шкафу или под столом. Один из методов борьбы со страхом темноты – игра по принципу «эмоциональные качели». Смысл заключается в том, что вы вместе с малышом забегаете в темную комнату, еще лучше будет, если вы будете это сопровождать веселым гиканьем и также быстро выбегать. Таким образом, малыш, испытывая эмоции от негативной до положительной со временем избавится от страха. Веселый детский ночник– также поможет справиться с боязнью темноты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i="1" dirty="0" smtClean="0"/>
              <a:t>Страх замкнутого пространства.</a:t>
            </a:r>
            <a:r>
              <a:rPr lang="ru-RU" sz="1600" dirty="0" smtClean="0"/>
              <a:t> Чтобы свести к минимуму вероятность появления такого страха – необходимо в детской комнате оклеить стены в более светлые тона, освободить пространство от ненужных предметов мебели, а на ночь не закрывать дверь в его комнату. </a:t>
            </a:r>
          </a:p>
          <a:p>
            <a:pPr>
              <a:buNone/>
            </a:pPr>
            <a:r>
              <a:rPr lang="ru-RU" sz="2000" i="1" dirty="0" smtClean="0"/>
              <a:t>Страх смерти</a:t>
            </a:r>
            <a:r>
              <a:rPr lang="ru-RU" sz="1600" b="1" i="1" dirty="0" smtClean="0"/>
              <a:t>.</a:t>
            </a:r>
            <a:r>
              <a:rPr lang="ru-RU" sz="1600" dirty="0" smtClean="0"/>
              <a:t> Он боится потерять родителей, умереть сам. Такой страх со временем может трансформироваться в боязнь природных стихий: ураганов, пожаров. Чтобы не усугублять этот процесс – не стоит при ребенке обсуждать в подробностях вопросы смерти, тяжелых болезней, катастрофы. Также, лучше будет пока ограничить просмотр передач и фильмов с подобными сюжетами. </a:t>
            </a:r>
          </a:p>
          <a:p>
            <a:pPr>
              <a:buNone/>
            </a:pPr>
            <a:r>
              <a:rPr lang="ru-RU" sz="1800" i="1" dirty="0" smtClean="0"/>
              <a:t>Ребенок боится спать один</a:t>
            </a:r>
            <a:r>
              <a:rPr lang="ru-RU" sz="1600" b="1" dirty="0" smtClean="0"/>
              <a:t>.</a:t>
            </a:r>
            <a:r>
              <a:rPr lang="ru-RU" sz="1600" dirty="0" smtClean="0"/>
              <a:t> Психологи объясняют этот момент тем, что ребенку вполне вероятно не хватает вашей любви – он посещает детский сад, всевозможные кружки, секции, вы допоздна на работе – отсюда и возникает недостаток. Вариантов преодоления этого страха достаточно: ремонта комнаты малыша, причем, вы можете поручить ему выбрать свою собственную кровать и постельное белье самостоятельно, повесьте на стену постеры с изображением его любимых героев, предложите брать с собой спать любимую игрушку. Еще один вариант: уделяйте больше внимания своей крохе. Введите за правило, каждый день, перед сном, читать вместе сказку – таким образом, малыш будет чувствовать себя защищенным, нужным, любимым. Не стесняйтесь говорить ему, как крепко вы его любите, как скучали за ним весь день. 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Страх опорожнить кишечник.</a:t>
            </a:r>
            <a:r>
              <a:rPr lang="ru-RU" dirty="0" smtClean="0"/>
              <a:t> Появляется эта боязнь вдруг, без особой на то причины. В один прекрасный момент ваш ребенок начинает бояться какать. Вот прям до истерики и опорожнения в трусики, «под себя». Причиной тому может служить психологический запор – малыш просто не понимает, почему ему больно при акте дефекации, а отсюда появляется страх. Что можно с этим сделать? Пересмотреть питание, возможно разнообразить рацион овощами, фруктами. Не забывайте о свекле, черносливе, кисломолочных продуктах. Обязательно проследите, какое количество жидкости выпивает малыш за день. Очень уж наши бабушки любят акцентировать внимание на этом процессе, задавая бесконечный вопрос крохе: «Ты уже покакал, а, может, хочешь? Давай сядем на горшок?» Не стоит усугублять, акцентируя на этом внимание – так вы зафиксируете проблему, наложив на нее еще и страх расстроить вас, если не получилось опорожниться. И уж точно, ругань за измазанные трусики-штанишки совершенно ни к чему! Игротерапия с любимой игрушкой, которая боится покакать – верный способ решить данную проблему. Пусть ваш малыш поможет любимцу сделать «дела», а вы поможете проиграть этот сюжет.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Еще один, очень актуальный вид страха – </a:t>
            </a:r>
            <a:r>
              <a:rPr lang="ru-RU" i="1" dirty="0" smtClean="0"/>
              <a:t>страх воды, боязнь мыть голову.</a:t>
            </a:r>
            <a:r>
              <a:rPr lang="ru-RU" dirty="0" smtClean="0"/>
              <a:t> Знакомо? Я тоже с ребенком проходила через это. Мы постепенно привыкали к воде, от небольшого количества воды в ванной до полноценного плавания в полностью наполненной. То же самое рекомендуют психологи: постепенное привыкание. Если у вас есть возможность – принимайте ванну вместе! Это так интересно и забавно! Предложите ребенку купать игрушки, тщательно мыть им голову, купите шампунь с изображением его любимого героя – это тоже поможет. Главное – не кричать на него, не заставлять насильно, а мягко объяснять, для чего необходимо регулярно мыть голову.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Отсюда следует, что все перечисленные страхи носят временный, переходящий, возрастной характер. С ними нужно не бороться, а просто принимать их во внимание как своеобразие определенного этапа психического развития.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getImage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615170"/>
            <a:ext cx="5257804" cy="4857073"/>
          </a:xfrm>
          <a:prstGeom prst="flowChartDecision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Однако бывают и страхи иного рода. Специалисты характеризуют их как невротические.</a:t>
            </a:r>
          </a:p>
          <a:p>
            <a:pPr>
              <a:buNone/>
            </a:pPr>
            <a:r>
              <a:rPr lang="ru-RU" dirty="0" smtClean="0"/>
              <a:t>В их основе всегда лежат психические потрясения и травмы у детей, неумение взрослых справиться с их возрастными проблемами, чрезмерная жестокость в отношениях, конфликты в семье и тревожно-мнительные черты характера у родителей.</a:t>
            </a:r>
          </a:p>
          <a:p>
            <a:pPr>
              <a:buNone/>
            </a:pPr>
            <a:r>
              <a:rPr lang="ru-RU" dirty="0" smtClean="0"/>
              <a:t>В этих условиях как бы заостряются возрастные страхи, приобретая болезненный невротический характер.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01014" cy="61882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Памятка для родителей. Для того, что бы помочь ребенку преодолеть свои страхи, необходимо:</a:t>
            </a:r>
          </a:p>
          <a:p>
            <a:pPr>
              <a:buNone/>
            </a:pPr>
            <a:r>
              <a:rPr lang="ru-RU" dirty="0" smtClean="0"/>
              <a:t>1. Отнеситесь к страхам Вашего ребенка со всей серьезностью: выслушайте его, когда он рассказывает Вам о своих опасениях.</a:t>
            </a:r>
          </a:p>
          <a:p>
            <a:pPr>
              <a:buNone/>
            </a:pPr>
            <a:r>
              <a:rPr lang="ru-RU" dirty="0" smtClean="0"/>
              <a:t>2. Определите для себя и ребенка точно, чего именно он опасается, например, сказав: “Ты боишься оставаться один в темной комнате потому, что тебе кажется, что в темноте кто-то есть, и поэтому ты хочешь спать при свете.</a:t>
            </a:r>
          </a:p>
          <a:p>
            <a:pPr>
              <a:buNone/>
            </a:pPr>
            <a:r>
              <a:rPr lang="ru-RU" dirty="0" smtClean="0"/>
              <a:t>3. Помогите своему ребенку найти способ справиться с ситуацией. Постарайтесь вместе найти несколько вариантов, или, если ребенок еще совсем маленький, предложите ему различные варианты сами.</a:t>
            </a:r>
          </a:p>
          <a:p>
            <a:pPr>
              <a:buNone/>
            </a:pPr>
            <a:r>
              <a:rPr lang="ru-RU" dirty="0" smtClean="0"/>
              <a:t>4. Родители часто манипулируют страхами своих детей, например, говоря: «Если ты не будешь слушаться, то я выключу в комнате свет»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072494" cy="61882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5. Научите ребенка справляться с ситуацией постепенно, небольшими шагами, например, если он боится темноты, оставьте ночник.</a:t>
            </a:r>
          </a:p>
          <a:p>
            <a:pPr>
              <a:buNone/>
            </a:pPr>
            <a:r>
              <a:rPr lang="ru-RU" dirty="0" smtClean="0"/>
              <a:t>6. Важно все, что говорит ребенок воспринимать серьезно, так как часто дети прямо или косвенно могут сообщать о том, что его кто-то обижает, или что его что-то пугает, может быть.  Вы делаете что-то, что его пугает.</a:t>
            </a:r>
          </a:p>
          <a:p>
            <a:pPr>
              <a:buNone/>
            </a:pPr>
            <a:r>
              <a:rPr lang="ru-RU" dirty="0" smtClean="0"/>
              <a:t>7. Часто родители сами чего-то боятся и перекладывают эти страхи на своих детей.</a:t>
            </a:r>
          </a:p>
          <a:p>
            <a:pPr>
              <a:buNone/>
            </a:pPr>
            <a:r>
              <a:rPr lang="ru-RU" dirty="0" smtClean="0"/>
              <a:t>8. Предложите Вашему ребенку прочитать или посмотреть что-нибудь страшное, чтобы окончательно решить, стоит ли этого бояться.</a:t>
            </a:r>
          </a:p>
          <a:p>
            <a:pPr>
              <a:buNone/>
            </a:pPr>
            <a:r>
              <a:rPr lang="ru-RU" dirty="0" smtClean="0"/>
              <a:t>9. Ребенок должен знать, что естественно испытывать чувство страха, но оно не должно его сковывать, так как есть кто-то, кто воспринимает их серьезно и поможет ему справится со своими страхами. Он может сам справится со своими страхами или искать успокоения у своих родителей.</a:t>
            </a:r>
          </a:p>
          <a:p>
            <a:pPr>
              <a:buNone/>
            </a:pPr>
            <a:r>
              <a:rPr lang="ru-RU" dirty="0" smtClean="0"/>
              <a:t>Если десятилетний ребенок настаивает на просмотре фильма ужасов, позвольте сделать ему это, так как чаще здесь идет не борьба за фильм, а борьба за свою самостоятельность.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Давайте подведем итоги.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Таким образом, </a:t>
            </a:r>
            <a:r>
              <a:rPr lang="ru-RU" b="1" dirty="0" smtClean="0"/>
              <a:t>страх</a:t>
            </a:r>
            <a:r>
              <a:rPr lang="ru-RU" dirty="0" smtClean="0"/>
              <a:t> – это эмоция, возникающая в ответ на какой-то раздражитель, который нам угрожает.</a:t>
            </a:r>
            <a:endParaRPr lang="ru-RU" dirty="0"/>
          </a:p>
        </p:txBody>
      </p:sp>
      <p:pic>
        <p:nvPicPr>
          <p:cNvPr id="4" name="Рисунок 3" descr="http://www.psychologos.ru/images/det_strahi_1395496410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571744"/>
            <a:ext cx="535785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Тревожность – </a:t>
            </a:r>
            <a:r>
              <a:rPr lang="ru-RU" dirty="0" smtClean="0"/>
              <a:t>постоянное или ситуативное проявляемое свойство человека приходить в состояние повышенного беспокойства, испытывать страх и тревогу в специфических социальных ситуациях, связанных или с экзаменационными испытаниями, или с повышенной эмоциональной и физической напряженностью, порожденной причинами иного характера.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Если обратиться к толковому словарю Даля В.И., то страх – это «боязнь, робость, сильное опасенье, тревожное состоянье души от испуга, от грозящего или воображаемого бедствия».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Список использованной литературы: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latin typeface="+mj-lt"/>
              </a:rPr>
              <a:t>Захаров А. И. "Дневные и ночные страхи у детей". - СПб.: Издательство "Союз", 2004</a:t>
            </a:r>
            <a:r>
              <a:rPr lang="ru-RU" dirty="0" smtClean="0">
                <a:latin typeface="+mj-lt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latin typeface="+mj-lt"/>
              </a:rPr>
              <a:t>Вологодина Н.Г. Детские страхи днём и ночью.- М.: «Феникс», 2006.- 106с</a:t>
            </a:r>
            <a:r>
              <a:rPr lang="ru-RU" dirty="0" smtClean="0">
                <a:latin typeface="+mj-lt"/>
              </a:rPr>
              <a:t>.</a:t>
            </a:r>
            <a:r>
              <a:rPr lang="ru-RU" dirty="0">
                <a:latin typeface="+mj-lt"/>
              </a:rPr>
              <a:t>  </a:t>
            </a:r>
            <a:endParaRPr lang="ru-RU" dirty="0" smtClean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+mj-lt"/>
              </a:rPr>
              <a:t>Выготский </a:t>
            </a:r>
            <a:r>
              <a:rPr lang="ru-RU" dirty="0">
                <a:latin typeface="+mj-lt"/>
              </a:rPr>
              <a:t>Л.С. Детская психология // Собр. Соч. - М., 1982. - т.4 - 336 с.</a:t>
            </a:r>
            <a:endParaRPr lang="ru-RU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61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b="1" dirty="0" smtClean="0"/>
              <a:t>Страхи ребенка - как с ними бороться?</a:t>
            </a:r>
          </a:p>
          <a:p>
            <a:pPr>
              <a:buNone/>
            </a:pPr>
            <a:r>
              <a:rPr lang="ru-RU" b="1" dirty="0" smtClean="0"/>
              <a:t>Детские страхи </a:t>
            </a:r>
            <a:r>
              <a:rPr lang="ru-RU" dirty="0" smtClean="0"/>
              <a:t>– достаточно распространенное явление и встречается практически у каждого ребенка в любом возрасте. Однако, зачастую, родители не воспринимают переживания малыша как что серьезное, ссылаясь на его возраст и развитую фантазию. Однако, как раз родительское участие и попытка вникнуть в суть того, что беспокоит ваше чадо, дает наилучший результат.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semeika.com.ua/images/85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025259"/>
            <a:ext cx="3634112" cy="283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i="1" dirty="0" smtClean="0"/>
              <a:t>Детские страхи: откуда они берутся? </a:t>
            </a:r>
            <a:endParaRPr lang="ru-RU" sz="66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3357563"/>
            <a:ext cx="3500438" cy="3500438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sz="3200" b="1" dirty="0" smtClean="0"/>
              <a:t>Детские страхи с рождения до 3 лет.</a:t>
            </a:r>
            <a:r>
              <a:rPr lang="ru-RU" sz="320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28670"/>
            <a:ext cx="5072066" cy="59293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dirty="0" smtClean="0"/>
              <a:t>Порою, совершенно того не желая, мы, родители, сами провоцируем у наших крошек мотивы для страха. Смотрите, в попытке  защитить его от большого мира, удаляя любой источник дискомфорта для малыша мы вроде бы создаем для него благоприятную и абсолютно безопасную среду. Но, при этом мы лишаем его возможности узнать что-то для него новое, интересное, не даем ему возможности извлечь уроки из ситуаций, в которые тот может попасть в «большом и опасном мире». Сами того не понимая, мы сознательно помещаем кроху в стерильные условия, в которых разрешено только то, что не может причинить вреда. 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А что же тут плохого, спросите вы? На первый взгляд вроде и ничего, но ребенок, как это не странно живет в атмосфере страха. И страх этот создают родители, 24 часа в сутки испытывающие его за малыша. Проявляя таким образом заботу о безопасности и благополучии своего ребенка мы исключаем из его жизни то, что помогает ему развиваться, приобретать навыки и опыт, умение принимать решения, бороться с трудностями. </a:t>
            </a:r>
            <a:br>
              <a:rPr lang="ru-RU" sz="1200" dirty="0" smtClean="0"/>
            </a:b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Наша задача, как родителей, в данном случае заключается в том, чтобы правильно и гармонично помочь ребенку справляться со всем этим. Разумеется, это касается только тех случаев, где нет реальной угрозы для здоровья, как физического, так и психологического</a:t>
            </a:r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endParaRPr lang="ru-RU"/>
          </a:p>
        </p:txBody>
      </p:sp>
      <p:pic>
        <p:nvPicPr>
          <p:cNvPr id="2050" name="Picture 2" descr="D:\System\Desktop\med_gallery_174_3952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285860"/>
            <a:ext cx="3929090" cy="47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1882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возрасте от рождения до 6 месяцев страхи малышей, по большей части носят </a:t>
            </a:r>
            <a:r>
              <a:rPr lang="ru-RU" i="1" dirty="0" smtClean="0"/>
              <a:t>рефлекторный характер</a:t>
            </a:r>
            <a:r>
              <a:rPr lang="ru-RU" dirty="0" smtClean="0"/>
              <a:t>, на уровне инстинктов. Все, что постепенно видит перед собой малыш – это набор предметов, очертаний, силуэтов, которые он еще не знает, а потому испытывает перед ними своего рода защитную реакцию – страх. Также, крохи испытывают реакции беспокойства в ответ на резкие, громкие звуки, в том числе голоса.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 6 месяцев до года, когда малыш уже начинает привыкать к предметам, окружающим его каждый день, к голосам, которые часто повторяются (мама, папа, сестры, братья, бабушки и дедушки), цветам и запахам у него появляется страх потери матери. Они все время рядом и не имеет возможности заниматься домашними делами. Вот именно этим страхом, оказывается, можно объяснить такое поведение ребенка.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Также появляется новый вид боязни: посторонние, незнакомые люди.</a:t>
            </a:r>
            <a:r>
              <a:rPr lang="ru-RU" dirty="0" smtClean="0"/>
              <a:t> Малыш, который уже привык к постоянному окружению редко когда пойдет на ручки добровольно к человеку, который редко приходит в дом и только положительно-поощрительная реакция родителей успокаивает их, давая понять, что я не чужая и не обижу.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Что же делать, если у малыша случился приступ страха?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Во-первых, не паниковать самой, не плакать и не суетиться. Необходимо успокоиться, говорить с крошкой спокойным, ласковым тоном – тем, к которому он привык. Возьмите его на руки, приласкайте – тактильный контакт в этом возрасте играет огромную роль для ребенка, ведь на бессознательном уровне он самое верное и наилучшее средство для успокоения.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9391285_63009-700x5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349832"/>
            <a:ext cx="2500330" cy="2508168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100" b="1" dirty="0" smtClean="0"/>
              <a:t>Страхи от 1 года до 3 лет.</a:t>
            </a: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Страх медицинских работников</a:t>
            </a:r>
            <a:r>
              <a:rPr lang="ru-RU" dirty="0" smtClean="0"/>
              <a:t>: в этом возрасте малыш уже имел возможность познакомиться как минимум с педиатром, а также со стоматологом. И «белый халат» внушает малышу ужас, он плачет, устраивая истерики и совершенно не слышит вас в тот момент, когда вы его пытаетесь успокоить.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Страх громких звуков, закрытого пространства, темноты.</a:t>
            </a:r>
            <a:r>
              <a:rPr lang="ru-RU" dirty="0" smtClean="0"/>
              <a:t> Боязнь темноты –наиболее характерен для данного возраста. И совершенно неправильным будет попытка приучить малыша методом от противного: закрывая его одного в комнате, а при засыпании выключать весь свет. Включите ночник. Ни в коем случае не кричите на малыша, не ругайте его за страх темноты и закрытого пространства! Ваша любовь, доверительные беседы, открытая дверь в детскую, веселый ночник (который вы можете купить вместе) и любимая сказка на ночь – вот самое лучшее лекарство в борьбе с такими проблемами.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86766" cy="61167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Б</a:t>
            </a:r>
            <a:r>
              <a:rPr lang="ru-RU" i="1" dirty="0" smtClean="0"/>
              <a:t>оязнь сказочных персонажей</a:t>
            </a:r>
            <a:r>
              <a:rPr lang="ru-RU" dirty="0" smtClean="0"/>
              <a:t>. «Я – злой и страшный серый волк!» - волк в народных сказках, может вызывать негативные эмоции у малышей. Психологи  поясняют, что детки, растущие в неполных семьях, также проецируют свои страхи на волка – сказывается отсутствие в доме мужчины, защитника, могущего защитить маму и малыша. Если же семья полная, а малыш все также испытывает страх перед волком – проанализируйте, может папа слишком строг с крохой и тот боится наказаний?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Страх перед женским персонажем -</a:t>
            </a:r>
            <a:r>
              <a:rPr lang="ru-RU" dirty="0" smtClean="0"/>
              <a:t> это сигнал к тому, что по каким-то причинам малыш боится своей мамы или бабушки, которая принимает активное участие в воспитании.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Появляется боязнь к наказаниям</a:t>
            </a:r>
            <a:r>
              <a:rPr lang="ru-RU" dirty="0" smtClean="0"/>
              <a:t>. Малыш становится старше, его игры более активны, часто, заигрываясь, он не в состоянии сразу остановится и мы произносим эту страшную фразу «накажу».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838</Words>
  <Application>Microsoft Office PowerPoint</Application>
  <PresentationFormat>Экран (4:3)</PresentationFormat>
  <Paragraphs>48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Презентация на тему: «Детские страхи»</vt:lpstr>
      <vt:lpstr>Слайд 2</vt:lpstr>
      <vt:lpstr>Слайд 3</vt:lpstr>
      <vt:lpstr>Слайд 4</vt:lpstr>
      <vt:lpstr>Детские страхи с рождения до 3 лет. </vt:lpstr>
      <vt:lpstr>Слайд 6</vt:lpstr>
      <vt:lpstr>Слайд 7</vt:lpstr>
      <vt:lpstr>Слайд 8</vt:lpstr>
      <vt:lpstr>Слайд 9</vt:lpstr>
      <vt:lpstr>Слайд 10</vt:lpstr>
      <vt:lpstr>Детские страхи от 4 до 7 лет. </vt:lpstr>
      <vt:lpstr>Страх одиночества, темноты и замкнутого пространства.  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«Детские страхи»</dc:title>
  <dc:creator>1</dc:creator>
  <cp:lastModifiedBy>Home</cp:lastModifiedBy>
  <cp:revision>19</cp:revision>
  <dcterms:created xsi:type="dcterms:W3CDTF">2014-08-15T17:23:59Z</dcterms:created>
  <dcterms:modified xsi:type="dcterms:W3CDTF">2014-08-22T18:07:20Z</dcterms:modified>
</cp:coreProperties>
</file>