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6" r:id="rId1"/>
  </p:sldMasterIdLst>
  <p:notesMasterIdLst>
    <p:notesMasterId r:id="rId13"/>
  </p:notesMasterIdLst>
  <p:sldIdLst>
    <p:sldId id="306" r:id="rId2"/>
    <p:sldId id="284" r:id="rId3"/>
    <p:sldId id="286" r:id="rId4"/>
    <p:sldId id="289" r:id="rId5"/>
    <p:sldId id="290" r:id="rId6"/>
    <p:sldId id="400" r:id="rId7"/>
    <p:sldId id="401" r:id="rId8"/>
    <p:sldId id="402" r:id="rId9"/>
    <p:sldId id="403" r:id="rId10"/>
    <p:sldId id="310" r:id="rId11"/>
    <p:sldId id="40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2383" autoAdjust="0"/>
  </p:normalViewPr>
  <p:slideViewPr>
    <p:cSldViewPr>
      <p:cViewPr varScale="1">
        <p:scale>
          <a:sx n="70" d="100"/>
          <a:sy n="70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D10BB-7BAF-403B-BD06-0F7C801F45E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64F7AB-B0C8-46CC-BE6B-433D57FB7F7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</a:t>
          </a:r>
          <a:b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коммуникативное развитие</a:t>
          </a:r>
        </a:p>
      </dgm:t>
    </dgm:pt>
    <dgm:pt modelId="{0CD7D99C-1C51-4DED-A2F6-22214624C07D}" type="par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29338F9-0046-4FB4-A88B-9E8EC09C2B67}" type="sib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0A524688-D690-4736-AE79-5B3BDB16A74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4764F-3E1C-49E5-9577-0B03F6FF19CE}" type="par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3B8C700-7D72-4E12-8897-E44A123958DD}" type="sib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D74041C-3F25-4737-B517-64D510520762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 </a:t>
          </a:r>
          <a:b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1CA11-5B47-4419-9368-B98457536378}" type="par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5D145AE-86A3-4F86-B3F0-618124CB7833}" type="sib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A0DCEB34-3928-424E-A646-90F726E81B5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B515FB-DB67-4BA7-9129-77FA8581702C}" type="par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10DC671D-EF2D-40F6-AFFB-1D87A3124C26}" type="sib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94BB278-ACB6-4C6F-AFA6-87887BA9920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D91FA-6DCB-4726-A8E0-D97B85F7E00F}" type="parTrans" cxnId="{89D7F608-935C-4D6B-BAD1-54B69960D820}">
      <dgm:prSet/>
      <dgm:spPr/>
      <dgm:t>
        <a:bodyPr/>
        <a:lstStyle/>
        <a:p>
          <a:endParaRPr lang="ru-RU" b="0"/>
        </a:p>
      </dgm:t>
    </dgm:pt>
    <dgm:pt modelId="{BB6AE56D-BC3E-4DA6-A6CC-D1EDEA4B4C27}" type="sibTrans" cxnId="{89D7F608-935C-4D6B-BAD1-54B69960D820}">
      <dgm:prSet/>
      <dgm:spPr/>
      <dgm:t>
        <a:bodyPr/>
        <a:lstStyle/>
        <a:p>
          <a:endParaRPr lang="ru-RU" b="0"/>
        </a:p>
      </dgm:t>
    </dgm:pt>
    <dgm:pt modelId="{2156BDA4-D755-45A3-B6E1-03E345C48250}" type="pres">
      <dgm:prSet presAssocID="{C57D10BB-7BAF-403B-BD06-0F7C801F45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C783B-C501-4F68-93B9-77BEFB52B810}" type="pres">
      <dgm:prSet presAssocID="{C664F7AB-B0C8-46CC-BE6B-433D57FB7F7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EC039-93C0-4D8A-A208-6EE4FDFBBEC1}" type="pres">
      <dgm:prSet presAssocID="{F29338F9-0046-4FB4-A88B-9E8EC09C2B67}" presName="spacer" presStyleCnt="0"/>
      <dgm:spPr/>
      <dgm:t>
        <a:bodyPr/>
        <a:lstStyle/>
        <a:p>
          <a:endParaRPr lang="ru-RU"/>
        </a:p>
      </dgm:t>
    </dgm:pt>
    <dgm:pt modelId="{5BE26614-D759-4B62-A9CA-271E045E508C}" type="pres">
      <dgm:prSet presAssocID="{0A524688-D690-4736-AE79-5B3BDB16A7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C21F-B614-480D-96FB-21E627ACF4B2}" type="pres">
      <dgm:prSet presAssocID="{B3B8C700-7D72-4E12-8897-E44A123958DD}" presName="spacer" presStyleCnt="0"/>
      <dgm:spPr/>
      <dgm:t>
        <a:bodyPr/>
        <a:lstStyle/>
        <a:p>
          <a:endParaRPr lang="ru-RU"/>
        </a:p>
      </dgm:t>
    </dgm:pt>
    <dgm:pt modelId="{24BBC588-691C-4FB5-9946-E60280BA0B83}" type="pres">
      <dgm:prSet presAssocID="{B94BB278-ACB6-4C6F-AFA6-87887BA992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5FD29-C11C-46BD-A089-85BE9BB588BC}" type="pres">
      <dgm:prSet presAssocID="{BB6AE56D-BC3E-4DA6-A6CC-D1EDEA4B4C27}" presName="spacer" presStyleCnt="0"/>
      <dgm:spPr/>
      <dgm:t>
        <a:bodyPr/>
        <a:lstStyle/>
        <a:p>
          <a:endParaRPr lang="ru-RU"/>
        </a:p>
      </dgm:t>
    </dgm:pt>
    <dgm:pt modelId="{218BCDC9-20AF-4AE9-8FCA-730660FAD8A2}" type="pres">
      <dgm:prSet presAssocID="{FD74041C-3F25-4737-B517-64D51052076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ECDC0-5D98-4984-9569-AE8DFC925189}" type="pres">
      <dgm:prSet presAssocID="{B5D145AE-86A3-4F86-B3F0-618124CB7833}" presName="spacer" presStyleCnt="0"/>
      <dgm:spPr/>
      <dgm:t>
        <a:bodyPr/>
        <a:lstStyle/>
        <a:p>
          <a:endParaRPr lang="ru-RU"/>
        </a:p>
      </dgm:t>
    </dgm:pt>
    <dgm:pt modelId="{E532612F-4BF5-42C8-A1A6-9763C43D7424}" type="pres">
      <dgm:prSet presAssocID="{A0DCEB34-3928-424E-A646-90F726E81B5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01FA3E-FEA7-4A8A-9938-89AD47D63826}" srcId="{C57D10BB-7BAF-403B-BD06-0F7C801F45E7}" destId="{FD74041C-3F25-4737-B517-64D510520762}" srcOrd="3" destOrd="0" parTransId="{EAE1CA11-5B47-4419-9368-B98457536378}" sibTransId="{B5D145AE-86A3-4F86-B3F0-618124CB7833}"/>
    <dgm:cxn modelId="{71C5557A-B843-44FE-A162-7ABAE1F3C515}" srcId="{C57D10BB-7BAF-403B-BD06-0F7C801F45E7}" destId="{0A524688-D690-4736-AE79-5B3BDB16A741}" srcOrd="1" destOrd="0" parTransId="{6CD4764F-3E1C-49E5-9577-0B03F6FF19CE}" sibTransId="{B3B8C700-7D72-4E12-8897-E44A123958DD}"/>
    <dgm:cxn modelId="{9D52CA09-A1C0-4019-B97C-0BFA881135F9}" srcId="{C57D10BB-7BAF-403B-BD06-0F7C801F45E7}" destId="{C664F7AB-B0C8-46CC-BE6B-433D57FB7F70}" srcOrd="0" destOrd="0" parTransId="{0CD7D99C-1C51-4DED-A2F6-22214624C07D}" sibTransId="{F29338F9-0046-4FB4-A88B-9E8EC09C2B67}"/>
    <dgm:cxn modelId="{C556174B-94AD-45D7-BFE7-A5D444F25627}" type="presOf" srcId="{C664F7AB-B0C8-46CC-BE6B-433D57FB7F70}" destId="{95DC783B-C501-4F68-93B9-77BEFB52B810}" srcOrd="0" destOrd="0" presId="urn:microsoft.com/office/officeart/2005/8/layout/vList2"/>
    <dgm:cxn modelId="{A89FFB45-82C0-4F7F-AD52-F3C26211B81D}" type="presOf" srcId="{FD74041C-3F25-4737-B517-64D510520762}" destId="{218BCDC9-20AF-4AE9-8FCA-730660FAD8A2}" srcOrd="0" destOrd="0" presId="urn:microsoft.com/office/officeart/2005/8/layout/vList2"/>
    <dgm:cxn modelId="{89D7F608-935C-4D6B-BAD1-54B69960D820}" srcId="{C57D10BB-7BAF-403B-BD06-0F7C801F45E7}" destId="{B94BB278-ACB6-4C6F-AFA6-87887BA9920F}" srcOrd="2" destOrd="0" parTransId="{946D91FA-6DCB-4726-A8E0-D97B85F7E00F}" sibTransId="{BB6AE56D-BC3E-4DA6-A6CC-D1EDEA4B4C27}"/>
    <dgm:cxn modelId="{BBA06B36-15F4-4CBE-9A8C-013D993210AB}" srcId="{C57D10BB-7BAF-403B-BD06-0F7C801F45E7}" destId="{A0DCEB34-3928-424E-A646-90F726E81B58}" srcOrd="4" destOrd="0" parTransId="{A2B515FB-DB67-4BA7-9129-77FA8581702C}" sibTransId="{10DC671D-EF2D-40F6-AFFB-1D87A3124C26}"/>
    <dgm:cxn modelId="{D5856282-1173-4C73-B9FA-2F3C11D08D6D}" type="presOf" srcId="{A0DCEB34-3928-424E-A646-90F726E81B58}" destId="{E532612F-4BF5-42C8-A1A6-9763C43D7424}" srcOrd="0" destOrd="0" presId="urn:microsoft.com/office/officeart/2005/8/layout/vList2"/>
    <dgm:cxn modelId="{FF66AD42-A9B7-477D-A0A8-EEBC89B5B14F}" type="presOf" srcId="{B94BB278-ACB6-4C6F-AFA6-87887BA9920F}" destId="{24BBC588-691C-4FB5-9946-E60280BA0B83}" srcOrd="0" destOrd="0" presId="urn:microsoft.com/office/officeart/2005/8/layout/vList2"/>
    <dgm:cxn modelId="{4D52A739-05A8-4018-89B6-293911AA7363}" type="presOf" srcId="{0A524688-D690-4736-AE79-5B3BDB16A741}" destId="{5BE26614-D759-4B62-A9CA-271E045E508C}" srcOrd="0" destOrd="0" presId="urn:microsoft.com/office/officeart/2005/8/layout/vList2"/>
    <dgm:cxn modelId="{850F8B57-10C1-4177-8C47-80C6962B449C}" type="presOf" srcId="{C57D10BB-7BAF-403B-BD06-0F7C801F45E7}" destId="{2156BDA4-D755-45A3-B6E1-03E345C48250}" srcOrd="0" destOrd="0" presId="urn:microsoft.com/office/officeart/2005/8/layout/vList2"/>
    <dgm:cxn modelId="{E0D30F28-EB51-419C-B9E4-3359C616447A}" type="presParOf" srcId="{2156BDA4-D755-45A3-B6E1-03E345C48250}" destId="{95DC783B-C501-4F68-93B9-77BEFB52B810}" srcOrd="0" destOrd="0" presId="urn:microsoft.com/office/officeart/2005/8/layout/vList2"/>
    <dgm:cxn modelId="{65A62FD1-6AD5-4FD0-AE62-B3F7A2172051}" type="presParOf" srcId="{2156BDA4-D755-45A3-B6E1-03E345C48250}" destId="{58CEC039-93C0-4D8A-A208-6EE4FDFBBEC1}" srcOrd="1" destOrd="0" presId="urn:microsoft.com/office/officeart/2005/8/layout/vList2"/>
    <dgm:cxn modelId="{BAFACBA8-6A9D-49EC-903B-8930F8CCF1E3}" type="presParOf" srcId="{2156BDA4-D755-45A3-B6E1-03E345C48250}" destId="{5BE26614-D759-4B62-A9CA-271E045E508C}" srcOrd="2" destOrd="0" presId="urn:microsoft.com/office/officeart/2005/8/layout/vList2"/>
    <dgm:cxn modelId="{F91B6349-4EF9-483A-9195-87C8B24E7EEB}" type="presParOf" srcId="{2156BDA4-D755-45A3-B6E1-03E345C48250}" destId="{F97DC21F-B614-480D-96FB-21E627ACF4B2}" srcOrd="3" destOrd="0" presId="urn:microsoft.com/office/officeart/2005/8/layout/vList2"/>
    <dgm:cxn modelId="{82B3DED3-F3A9-478F-AE02-51E0ECC8F834}" type="presParOf" srcId="{2156BDA4-D755-45A3-B6E1-03E345C48250}" destId="{24BBC588-691C-4FB5-9946-E60280BA0B83}" srcOrd="4" destOrd="0" presId="urn:microsoft.com/office/officeart/2005/8/layout/vList2"/>
    <dgm:cxn modelId="{9F90310C-1994-472E-B4A5-EDAE335EE6AB}" type="presParOf" srcId="{2156BDA4-D755-45A3-B6E1-03E345C48250}" destId="{1B65FD29-C11C-46BD-A089-85BE9BB588BC}" srcOrd="5" destOrd="0" presId="urn:microsoft.com/office/officeart/2005/8/layout/vList2"/>
    <dgm:cxn modelId="{288FFA67-D44F-40E0-AE42-0B0F3D3A4E2B}" type="presParOf" srcId="{2156BDA4-D755-45A3-B6E1-03E345C48250}" destId="{218BCDC9-20AF-4AE9-8FCA-730660FAD8A2}" srcOrd="6" destOrd="0" presId="urn:microsoft.com/office/officeart/2005/8/layout/vList2"/>
    <dgm:cxn modelId="{405849F1-2D43-4FE7-9491-2EE146C447AC}" type="presParOf" srcId="{2156BDA4-D755-45A3-B6E1-03E345C48250}" destId="{8B9ECDC0-5D98-4984-9569-AE8DFC925189}" srcOrd="7" destOrd="0" presId="urn:microsoft.com/office/officeart/2005/8/layout/vList2"/>
    <dgm:cxn modelId="{5916625F-8A7C-4ACC-A765-A7B81B23D7B5}" type="presParOf" srcId="{2156BDA4-D755-45A3-B6E1-03E345C48250}" destId="{E532612F-4BF5-42C8-A1A6-9763C43D742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39AFC-00BE-4A13-844D-E85E9536B5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B83FE0-DD35-4337-9C6C-819A5F48758A}">
      <dgm:prSet custT="1"/>
      <dgm:spPr/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95637-393E-42D2-A5AF-F031241B5110}" type="parTrans" cxnId="{58D6C64F-71CF-4CAF-853B-8B598E355CBD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DC7DC4C-3044-4AA0-A901-311D8A957FAE}" type="sibTrans" cxnId="{58D6C64F-71CF-4CAF-853B-8B598E355CBD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7BCAC5FE-B4CD-46A3-A106-2EE3FE5E3A30}">
      <dgm:prSet custT="1"/>
      <dgm:spPr/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Социально-личностное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E47178-0BB3-411A-9C78-EE6EB0F920AD}" type="parTrans" cxnId="{12C4FCD3-DB06-4BA4-B5D3-0ED51AE373E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9CEA070-4D0F-4BA8-84A4-8A60D139E876}" type="sibTrans" cxnId="{12C4FCD3-DB06-4BA4-B5D3-0ED51AE373E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2C7EF54-6CDE-4690-A08C-9C107569EA13}">
      <dgm:prSet custT="1"/>
      <dgm:spPr/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Познавательно-речевое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A8D9B5-1C16-4299-B21F-E908FE8ECB50}" type="parTrans" cxnId="{92ED264D-51E8-4B85-A7D5-0DA4AAC168D3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4256DD95-0CF0-4A9E-A7FF-876C50884443}" type="sibTrans" cxnId="{92ED264D-51E8-4B85-A7D5-0DA4AAC168D3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0EF00866-8D98-4079-BA72-1C7645E45BA6}">
      <dgm:prSet custT="1"/>
      <dgm:spPr/>
      <dgm:t>
        <a:bodyPr/>
        <a:lstStyle/>
        <a:p>
          <a:pPr rtl="0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59AB25-902F-4AF1-9ECF-6CDDDB100546}" type="parTrans" cxnId="{19DB6FA6-8D49-44DC-9A1E-AEB5882AA28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908D502C-DBF2-4C70-962B-CC57B1DFD7D1}" type="sibTrans" cxnId="{19DB6FA6-8D49-44DC-9A1E-AEB5882AA281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2F5F753C-D837-441B-806E-EFA06E33125E}" type="pres">
      <dgm:prSet presAssocID="{84C39AFC-00BE-4A13-844D-E85E9536B5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38377D-3922-42DF-8369-39ECD7F427D8}" type="pres">
      <dgm:prSet presAssocID="{01B83FE0-DD35-4337-9C6C-819A5F48758A}" presName="parentText" presStyleLbl="node1" presStyleIdx="0" presStyleCnt="4" custLinFactY="383212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5203B-A179-4D94-9709-33767BE5F7B0}" type="pres">
      <dgm:prSet presAssocID="{FDC7DC4C-3044-4AA0-A901-311D8A957FAE}" presName="spacer" presStyleCnt="0"/>
      <dgm:spPr/>
    </dgm:pt>
    <dgm:pt modelId="{4CA5769E-245D-458D-AF83-50B01101D3D7}" type="pres">
      <dgm:prSet presAssocID="{7BCAC5FE-B4CD-46A3-A106-2EE3FE5E3A30}" presName="parentText" presStyleLbl="node1" presStyleIdx="1" presStyleCnt="4" custLinFactY="-100000" custLinFactNeighborY="-118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0719A-1E78-4DEB-85BB-7E250BDCD67C}" type="pres">
      <dgm:prSet presAssocID="{B9CEA070-4D0F-4BA8-84A4-8A60D139E876}" presName="spacer" presStyleCnt="0"/>
      <dgm:spPr/>
    </dgm:pt>
    <dgm:pt modelId="{EE10E463-673C-4E89-BB71-83D8C5ADF0CF}" type="pres">
      <dgm:prSet presAssocID="{F2C7EF54-6CDE-4690-A08C-9C107569EA13}" presName="parentText" presStyleLbl="node1" presStyleIdx="2" presStyleCnt="4" custScaleY="96203" custLinFactY="-100000" custLinFactNeighborY="-162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8A2A0-E81C-4D37-BC1E-2A9571ED0067}" type="pres">
      <dgm:prSet presAssocID="{4256DD95-0CF0-4A9E-A7FF-876C50884443}" presName="spacer" presStyleCnt="0"/>
      <dgm:spPr/>
    </dgm:pt>
    <dgm:pt modelId="{038AC2C6-75AA-433C-BF70-7CF5CCB69053}" type="pres">
      <dgm:prSet presAssocID="{0EF00866-8D98-4079-BA72-1C7645E45BA6}" presName="parentText" presStyleLbl="node1" presStyleIdx="3" presStyleCnt="4" custScaleY="105023" custLinFactY="-100000" custLinFactNeighborY="-1217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444FE-25C1-493E-94B1-8147444CE4F6}" type="presOf" srcId="{7BCAC5FE-B4CD-46A3-A106-2EE3FE5E3A30}" destId="{4CA5769E-245D-458D-AF83-50B01101D3D7}" srcOrd="0" destOrd="0" presId="urn:microsoft.com/office/officeart/2005/8/layout/vList2"/>
    <dgm:cxn modelId="{C6B53E56-C191-422E-92D4-CC984C1C74C4}" type="presOf" srcId="{F2C7EF54-6CDE-4690-A08C-9C107569EA13}" destId="{EE10E463-673C-4E89-BB71-83D8C5ADF0CF}" srcOrd="0" destOrd="0" presId="urn:microsoft.com/office/officeart/2005/8/layout/vList2"/>
    <dgm:cxn modelId="{58D6C64F-71CF-4CAF-853B-8B598E355CBD}" srcId="{84C39AFC-00BE-4A13-844D-E85E9536B52A}" destId="{01B83FE0-DD35-4337-9C6C-819A5F48758A}" srcOrd="0" destOrd="0" parTransId="{9ED95637-393E-42D2-A5AF-F031241B5110}" sibTransId="{FDC7DC4C-3044-4AA0-A901-311D8A957FAE}"/>
    <dgm:cxn modelId="{92ED264D-51E8-4B85-A7D5-0DA4AAC168D3}" srcId="{84C39AFC-00BE-4A13-844D-E85E9536B52A}" destId="{F2C7EF54-6CDE-4690-A08C-9C107569EA13}" srcOrd="2" destOrd="0" parTransId="{2FA8D9B5-1C16-4299-B21F-E908FE8ECB50}" sibTransId="{4256DD95-0CF0-4A9E-A7FF-876C50884443}"/>
    <dgm:cxn modelId="{AC88955E-6810-4EEB-8A0D-30AEF194CED5}" type="presOf" srcId="{84C39AFC-00BE-4A13-844D-E85E9536B52A}" destId="{2F5F753C-D837-441B-806E-EFA06E33125E}" srcOrd="0" destOrd="0" presId="urn:microsoft.com/office/officeart/2005/8/layout/vList2"/>
    <dgm:cxn modelId="{19DB6FA6-8D49-44DC-9A1E-AEB5882AA281}" srcId="{84C39AFC-00BE-4A13-844D-E85E9536B52A}" destId="{0EF00866-8D98-4079-BA72-1C7645E45BA6}" srcOrd="3" destOrd="0" parTransId="{7359AB25-902F-4AF1-9ECF-6CDDDB100546}" sibTransId="{908D502C-DBF2-4C70-962B-CC57B1DFD7D1}"/>
    <dgm:cxn modelId="{701A7303-EB79-4BE4-82A0-FCA798C66C53}" type="presOf" srcId="{01B83FE0-DD35-4337-9C6C-819A5F48758A}" destId="{7B38377D-3922-42DF-8369-39ECD7F427D8}" srcOrd="0" destOrd="0" presId="urn:microsoft.com/office/officeart/2005/8/layout/vList2"/>
    <dgm:cxn modelId="{12C4FCD3-DB06-4BA4-B5D3-0ED51AE373E1}" srcId="{84C39AFC-00BE-4A13-844D-E85E9536B52A}" destId="{7BCAC5FE-B4CD-46A3-A106-2EE3FE5E3A30}" srcOrd="1" destOrd="0" parTransId="{D1E47178-0BB3-411A-9C78-EE6EB0F920AD}" sibTransId="{B9CEA070-4D0F-4BA8-84A4-8A60D139E876}"/>
    <dgm:cxn modelId="{8A02B0EA-7728-41C8-9E77-C84EE700231F}" type="presOf" srcId="{0EF00866-8D98-4079-BA72-1C7645E45BA6}" destId="{038AC2C6-75AA-433C-BF70-7CF5CCB69053}" srcOrd="0" destOrd="0" presId="urn:microsoft.com/office/officeart/2005/8/layout/vList2"/>
    <dgm:cxn modelId="{BF429993-88E8-40F4-B3A0-DF517141701C}" type="presParOf" srcId="{2F5F753C-D837-441B-806E-EFA06E33125E}" destId="{7B38377D-3922-42DF-8369-39ECD7F427D8}" srcOrd="0" destOrd="0" presId="urn:microsoft.com/office/officeart/2005/8/layout/vList2"/>
    <dgm:cxn modelId="{8A4B83BF-C111-4551-A826-1F2B69B08E5B}" type="presParOf" srcId="{2F5F753C-D837-441B-806E-EFA06E33125E}" destId="{5975203B-A179-4D94-9709-33767BE5F7B0}" srcOrd="1" destOrd="0" presId="urn:microsoft.com/office/officeart/2005/8/layout/vList2"/>
    <dgm:cxn modelId="{A607C290-8B46-40E6-A49D-2956899A3FB9}" type="presParOf" srcId="{2F5F753C-D837-441B-806E-EFA06E33125E}" destId="{4CA5769E-245D-458D-AF83-50B01101D3D7}" srcOrd="2" destOrd="0" presId="urn:microsoft.com/office/officeart/2005/8/layout/vList2"/>
    <dgm:cxn modelId="{743DE560-302F-40F8-B940-56EFD7FA91C3}" type="presParOf" srcId="{2F5F753C-D837-441B-806E-EFA06E33125E}" destId="{72D0719A-1E78-4DEB-85BB-7E250BDCD67C}" srcOrd="3" destOrd="0" presId="urn:microsoft.com/office/officeart/2005/8/layout/vList2"/>
    <dgm:cxn modelId="{D4B115A2-28E5-4307-B390-AC331AA99866}" type="presParOf" srcId="{2F5F753C-D837-441B-806E-EFA06E33125E}" destId="{EE10E463-673C-4E89-BB71-83D8C5ADF0CF}" srcOrd="4" destOrd="0" presId="urn:microsoft.com/office/officeart/2005/8/layout/vList2"/>
    <dgm:cxn modelId="{1DCE8706-FED4-48FD-B135-39E4C3C30F94}" type="presParOf" srcId="{2F5F753C-D837-441B-806E-EFA06E33125E}" destId="{7A68A2A0-E81C-4D37-BC1E-2A9571ED0067}" srcOrd="5" destOrd="0" presId="urn:microsoft.com/office/officeart/2005/8/layout/vList2"/>
    <dgm:cxn modelId="{A9F076EF-528E-453D-9875-30FB152C9B20}" type="presParOf" srcId="{2F5F753C-D837-441B-806E-EFA06E33125E}" destId="{038AC2C6-75AA-433C-BF70-7CF5CCB6905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C783B-C501-4F68-93B9-77BEFB52B810}">
      <dsp:nvSpPr>
        <dsp:cNvPr id="0" name=""/>
        <dsp:cNvSpPr/>
      </dsp:nvSpPr>
      <dsp:spPr>
        <a:xfrm>
          <a:off x="0" y="156"/>
          <a:ext cx="4041775" cy="795508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</a:t>
          </a:r>
          <a:b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коммуникативное развитие</a:t>
          </a:r>
        </a:p>
      </dsp:txBody>
      <dsp:txXfrm>
        <a:off x="0" y="156"/>
        <a:ext cx="4041775" cy="795508"/>
      </dsp:txXfrm>
    </dsp:sp>
    <dsp:sp modelId="{5BE26614-D759-4B62-A9CA-271E045E508C}">
      <dsp:nvSpPr>
        <dsp:cNvPr id="0" name=""/>
        <dsp:cNvSpPr/>
      </dsp:nvSpPr>
      <dsp:spPr>
        <a:xfrm>
          <a:off x="0" y="809263"/>
          <a:ext cx="4041775" cy="795508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9263"/>
        <a:ext cx="4041775" cy="795508"/>
      </dsp:txXfrm>
    </dsp:sp>
    <dsp:sp modelId="{24BBC588-691C-4FB5-9946-E60280BA0B83}">
      <dsp:nvSpPr>
        <dsp:cNvPr id="0" name=""/>
        <dsp:cNvSpPr/>
      </dsp:nvSpPr>
      <dsp:spPr>
        <a:xfrm>
          <a:off x="0" y="1618370"/>
          <a:ext cx="4041775" cy="795508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18370"/>
        <a:ext cx="4041775" cy="795508"/>
      </dsp:txXfrm>
    </dsp:sp>
    <dsp:sp modelId="{218BCDC9-20AF-4AE9-8FCA-730660FAD8A2}">
      <dsp:nvSpPr>
        <dsp:cNvPr id="0" name=""/>
        <dsp:cNvSpPr/>
      </dsp:nvSpPr>
      <dsp:spPr>
        <a:xfrm>
          <a:off x="0" y="2427477"/>
          <a:ext cx="4041775" cy="795508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 </a:t>
          </a:r>
          <a:b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27477"/>
        <a:ext cx="4041775" cy="795508"/>
      </dsp:txXfrm>
    </dsp:sp>
    <dsp:sp modelId="{E532612F-4BF5-42C8-A1A6-9763C43D7424}">
      <dsp:nvSpPr>
        <dsp:cNvPr id="0" name=""/>
        <dsp:cNvSpPr/>
      </dsp:nvSpPr>
      <dsp:spPr>
        <a:xfrm>
          <a:off x="0" y="3236584"/>
          <a:ext cx="4041775" cy="795508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36584"/>
        <a:ext cx="4041775" cy="7955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8377D-3922-42DF-8369-39ECD7F427D8}">
      <dsp:nvSpPr>
        <dsp:cNvPr id="0" name=""/>
        <dsp:cNvSpPr/>
      </dsp:nvSpPr>
      <dsp:spPr>
        <a:xfrm>
          <a:off x="0" y="3133689"/>
          <a:ext cx="4041775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33689"/>
        <a:ext cx="4041775" cy="898560"/>
      </dsp:txXfrm>
    </dsp:sp>
    <dsp:sp modelId="{4CA5769E-245D-458D-AF83-50B01101D3D7}">
      <dsp:nvSpPr>
        <dsp:cNvPr id="0" name=""/>
        <dsp:cNvSpPr/>
      </dsp:nvSpPr>
      <dsp:spPr>
        <a:xfrm>
          <a:off x="0" y="0"/>
          <a:ext cx="4041775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Социально-личностное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041775" cy="898560"/>
      </dsp:txXfrm>
    </dsp:sp>
    <dsp:sp modelId="{EE10E463-673C-4E89-BB71-83D8C5ADF0CF}">
      <dsp:nvSpPr>
        <dsp:cNvPr id="0" name=""/>
        <dsp:cNvSpPr/>
      </dsp:nvSpPr>
      <dsp:spPr>
        <a:xfrm>
          <a:off x="0" y="956810"/>
          <a:ext cx="4041775" cy="864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Познавательно-речевое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56810"/>
        <a:ext cx="4041775" cy="864441"/>
      </dsp:txXfrm>
    </dsp:sp>
    <dsp:sp modelId="{038AC2C6-75AA-433C-BF70-7CF5CCB69053}">
      <dsp:nvSpPr>
        <dsp:cNvPr id="0" name=""/>
        <dsp:cNvSpPr/>
      </dsp:nvSpPr>
      <dsp:spPr>
        <a:xfrm>
          <a:off x="0" y="2015504"/>
          <a:ext cx="4041775" cy="943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2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15504"/>
        <a:ext cx="4041775" cy="943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9DE794-B677-4CD7-9EE2-F0B9D363C5DD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A31BB2-4AB3-4673-8B21-2DDAF586A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-5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-5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569271-3C08-4B91-8389-9D3491F2283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7DE14-5158-4FEB-A297-93304E6ECD33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8EE2-D528-4419-9467-87E668010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80B2-576E-4F85-AEAD-4089EDC5BFCB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F1BA-E3CA-4AA1-9707-823722C2A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DD8-7A6C-4ABA-8996-8CC6E2DEE3EE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C35A-FA02-45DF-98FF-B2D1B6EF0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3574-7EA2-4E9A-9611-F51CE6BDD185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EAEB-7EE3-499F-8A66-9D1E92779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C179-E4CB-4F38-B6E0-6AB7FAECB266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E4AA-C892-491E-AE7F-1C84D5E94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AF03-10BF-4F8C-9ED2-B674F5F5AC83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F155C-ECA3-472D-9681-23AB1D045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B709-9D73-4C2F-A323-37D7AC73911C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19DA-1D75-41D4-826E-E0222F796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BB21F-DDB7-4DF8-9268-F5A2221A4EDD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4DA9-9BCA-4BBC-A3EF-E5F780FB5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D6F7-D608-475C-9184-93A7A5A4FD23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A935-8C8B-4914-BF7B-A22FE3101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C84D-391D-4B05-B273-80C098A80083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425B-D8A7-467B-8730-339C547D7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2A73D-00F2-4295-A55F-40226DF3914E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6E2F-21E1-4B31-B139-4D05F87C8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82D44C21-F898-4053-B472-5D5320B2C405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C507E9C-877A-460B-B865-C109A3AB3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4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5" r:id="rId2"/>
    <p:sldLayoutId id="2147483894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5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825" y="333375"/>
            <a:ext cx="8642350" cy="604837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750" y="692150"/>
            <a:ext cx="8208963" cy="2628900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«Федеральный государственный образовательный стандарт дошкольного образования »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24" name="Подзаголовок 8"/>
          <p:cNvSpPr txBox="1">
            <a:spLocks/>
          </p:cNvSpPr>
          <p:nvPr/>
        </p:nvSpPr>
        <p:spPr bwMode="auto">
          <a:xfrm>
            <a:off x="2646363" y="3573463"/>
            <a:ext cx="589756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«Воспитание служит необходимой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и всеобщей формой развития ребенка.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Воспитание достигает своих целей,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если умеет направить собственную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деятельность ребенка»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(В. В. Давыдов)</a:t>
            </a:r>
          </a:p>
          <a:p>
            <a:pPr algn="r">
              <a:lnSpc>
                <a:spcPct val="90000"/>
              </a:lnSpc>
            </a:pPr>
            <a:r>
              <a:rPr lang="ru-RU" altLang="ru-RU" sz="2400" b="1">
                <a:solidFill>
                  <a:srgbClr val="002060"/>
                </a:solidFill>
              </a:rPr>
              <a:t> </a:t>
            </a:r>
          </a:p>
          <a:p>
            <a:pPr algn="r">
              <a:lnSpc>
                <a:spcPct val="90000"/>
              </a:lnSpc>
            </a:pPr>
            <a:r>
              <a:rPr lang="ru-RU" altLang="ru-RU" sz="2800" b="1"/>
              <a:t> </a:t>
            </a:r>
          </a:p>
          <a:p>
            <a:pPr algn="r">
              <a:lnSpc>
                <a:spcPct val="90000"/>
              </a:lnSpc>
            </a:pPr>
            <a:endParaRPr lang="ru-RU" altLang="ru-RU" sz="28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258888"/>
            <a:ext cx="4041775" cy="704850"/>
          </a:xfrm>
          <a:solidFill>
            <a:schemeClr val="accent3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381000" y="2133600"/>
          <a:ext cx="4041775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>
          <a:xfrm>
            <a:off x="4721225" y="1258888"/>
            <a:ext cx="4041775" cy="704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ФГТ</a:t>
            </a:r>
          </a:p>
          <a:p>
            <a:pPr eaLnBrk="1" fontAlgn="auto" hangingPunct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718050" y="2133600"/>
          <a:ext cx="4041775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/>
          </p:cNvSpPr>
          <p:nvPr/>
        </p:nvSpPr>
        <p:spPr bwMode="auto">
          <a:xfrm>
            <a:off x="511175" y="1052513"/>
            <a:ext cx="85963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800" b="1">
                <a:solidFill>
                  <a:srgbClr val="002060"/>
                </a:solidFill>
                <a:cs typeface="Times New Roman" pitchFamily="18" charset="0"/>
              </a:rPr>
              <a:t>Требования к результатам освоения представлены в виде целевых ориентиров дошкольного образования. 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71475" y="198438"/>
            <a:ext cx="8424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Требования к результатам</a:t>
            </a:r>
            <a:endParaRPr lang="ru-RU" altLang="ru-RU" sz="36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4" name="Прямоугольник 1"/>
          <p:cNvSpPr>
            <a:spLocks noChangeArrowheads="1"/>
          </p:cNvSpPr>
          <p:nvPr/>
        </p:nvSpPr>
        <p:spPr bwMode="auto">
          <a:xfrm>
            <a:off x="511175" y="4113213"/>
            <a:ext cx="82073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500" b="1">
                <a:solidFill>
                  <a:srgbClr val="002060"/>
                </a:solidFill>
                <a:cs typeface="Times New Roman" pitchFamily="18" charset="0"/>
              </a:rPr>
              <a:t>Ребенок - выпускник ДОУ должен обладать личностными характеристиками, среди них инициативность, самостоятельность, уверенность в своих силах, положительное отношение к себе и другим, развитое воображение, способность к волевым усилиям, любознательность. </a:t>
            </a:r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434975" y="3141663"/>
            <a:ext cx="84232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4000" b="1">
                <a:solidFill>
                  <a:srgbClr val="FF0000"/>
                </a:solidFill>
              </a:rPr>
              <a:t>Каков должен быть выпускник ДОУ?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800" b="1">
                <a:solidFill>
                  <a:srgbClr val="FF0000"/>
                </a:solidFill>
              </a:rPr>
              <a:t>Что такое Федеральный государственный стандарт дошкольного образования?</a:t>
            </a:r>
          </a:p>
        </p:txBody>
      </p:sp>
      <p:sp>
        <p:nvSpPr>
          <p:cNvPr id="6147" name="Содержимое 4"/>
          <p:cNvSpPr>
            <a:spLocks noGrp="1"/>
          </p:cNvSpPr>
          <p:nvPr>
            <p:ph sz="quarter" idx="13"/>
          </p:nvPr>
        </p:nvSpPr>
        <p:spPr>
          <a:xfrm>
            <a:off x="179388" y="2276475"/>
            <a:ext cx="8785225" cy="37449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	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Федеральные государственные стандарты устанавливаются в Российской Федерации в соответствии с требованием статьи 12 «Закона об образовании» и представляют собой «совокупность обязательных требований к дошкольному образованию.</a:t>
            </a:r>
            <a:endParaRPr lang="ru-RU" altLang="ru-RU" sz="36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4788" y="1327150"/>
            <a:ext cx="87852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>
                <a:solidFill>
                  <a:srgbClr val="002060"/>
                </a:solidFill>
                <a:cs typeface="Times New Roman" pitchFamily="18" charset="0"/>
              </a:rPr>
              <a:t>Ключевая установка стандарта - поддержка разнообразия детства через создание условий социальной ситуации содействия взрослых и детей ради развития способностей каждого ребенка.</a:t>
            </a:r>
          </a:p>
          <a:p>
            <a:pPr algn="ctr">
              <a:spcBef>
                <a:spcPct val="50000"/>
              </a:spcBef>
            </a:pPr>
            <a:r>
              <a:rPr lang="ru-RU" altLang="ru-RU" sz="3200" b="1">
                <a:solidFill>
                  <a:srgbClr val="002060"/>
                </a:solidFill>
                <a:cs typeface="Times New Roman" pitchFamily="18" charset="0"/>
              </a:rPr>
              <a:t>ФГОС ДО будет задавать нижнюю допустимую границу создания условий для осуществления образовательного процесса и результатов освоения основной общеобразовательной программы.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04788" y="33338"/>
            <a:ext cx="87852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800" b="1">
                <a:solidFill>
                  <a:srgbClr val="FF0000"/>
                </a:solidFill>
              </a:rPr>
              <a:t>Что является отличительной особенностью ФГОС ДО?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quarter" idx="13"/>
          </p:nvPr>
        </p:nvSpPr>
        <p:spPr>
          <a:xfrm>
            <a:off x="168275" y="1844675"/>
            <a:ext cx="8785225" cy="4870450"/>
          </a:xfrm>
        </p:spPr>
        <p:txBody>
          <a:bodyPr/>
          <a:lstStyle/>
          <a:p>
            <a:pPr marL="0" indent="0" eaLnBrk="1" hangingPunct="1">
              <a:spcAft>
                <a:spcPct val="0"/>
              </a:spcAft>
              <a:buFont typeface="Georgia" pitchFamily="18" charset="0"/>
              <a:buNone/>
            </a:pPr>
            <a:r>
              <a:rPr lang="ru-RU" altLang="ru-RU" sz="2800" b="1" smtClean="0">
                <a:solidFill>
                  <a:srgbClr val="002060"/>
                </a:solidFill>
                <a:cs typeface="Times New Roman" pitchFamily="18" charset="0"/>
              </a:rPr>
              <a:t>• </a:t>
            </a:r>
            <a:r>
              <a:rPr lang="ru-RU" altLang="ru-RU" sz="3200" b="1" smtClean="0">
                <a:solidFill>
                  <a:srgbClr val="002060"/>
                </a:solidFill>
                <a:cs typeface="Times New Roman" pitchFamily="18" charset="0"/>
              </a:rPr>
              <a:t>обеспечения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0" indent="0" eaLnBrk="1" hangingPunct="1">
              <a:spcAft>
                <a:spcPct val="0"/>
              </a:spcAft>
              <a:buFont typeface="Georgia" pitchFamily="18" charset="0"/>
              <a:buNone/>
            </a:pPr>
            <a:r>
              <a:rPr lang="ru-RU" altLang="ru-RU" sz="3200" b="1" smtClean="0">
                <a:solidFill>
                  <a:srgbClr val="002060"/>
                </a:solidFill>
                <a:cs typeface="Times New Roman" pitchFamily="18" charset="0"/>
              </a:rPr>
              <a:t>• обеспечение государственных гарантий уровня и качества образования;</a:t>
            </a:r>
          </a:p>
          <a:p>
            <a:pPr marL="0" indent="0" eaLnBrk="1" hangingPunct="1">
              <a:spcAft>
                <a:spcPct val="0"/>
              </a:spcAft>
              <a:buFont typeface="Georgia" pitchFamily="18" charset="0"/>
              <a:buNone/>
            </a:pPr>
            <a:r>
              <a:rPr lang="ru-RU" altLang="ru-RU" sz="3200" b="1" smtClean="0">
                <a:solidFill>
                  <a:srgbClr val="002060"/>
                </a:solidFill>
                <a:cs typeface="Times New Roman" pitchFamily="18" charset="0"/>
              </a:rPr>
              <a:t>• сохранения единства образовательного пространства РФ относительно уровня дошкольного образования.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04788" y="55563"/>
            <a:ext cx="87852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Что является основными целями </a:t>
            </a:r>
          </a:p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ФГОС ДО?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/>
          </p:cNvSpPr>
          <p:nvPr/>
        </p:nvSpPr>
        <p:spPr bwMode="auto">
          <a:xfrm>
            <a:off x="528638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Какие основные принципы устанавливает ФГОС ДО?</a:t>
            </a:r>
          </a:p>
        </p:txBody>
      </p:sp>
      <p:sp>
        <p:nvSpPr>
          <p:cNvPr id="9219" name="Содержимое 2"/>
          <p:cNvSpPr>
            <a:spLocks/>
          </p:cNvSpPr>
          <p:nvPr/>
        </p:nvSpPr>
        <p:spPr bwMode="auto">
          <a:xfrm>
            <a:off x="107950" y="1557338"/>
            <a:ext cx="903605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	•поддержка разнообразия детства; 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	• сохранение уникальности и самоценности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 дошкольного детства; 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	•полноценное проживание ребёнком всех 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этапов дошкольного детства, обогащение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детского развития; 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	•создания благоприятной социальной ситуации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 развития каждого ребёнка в соответствии с его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 возрастными и индивидуальными </a:t>
            </a:r>
          </a:p>
          <a:p>
            <a:pPr>
              <a:spcBef>
                <a:spcPct val="20000"/>
              </a:spcBef>
            </a:pPr>
            <a:r>
              <a:rPr lang="ru-RU" altLang="ru-RU" sz="2900" b="1">
                <a:solidFill>
                  <a:srgbClr val="002060"/>
                </a:solidFill>
                <a:cs typeface="Times New Roman" pitchFamily="18" charset="0"/>
              </a:rPr>
              <a:t>              особенностями и склонностями.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/>
          </p:cNvSpPr>
          <p:nvPr/>
        </p:nvSpPr>
        <p:spPr bwMode="auto">
          <a:xfrm>
            <a:off x="119063" y="0"/>
            <a:ext cx="8929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Какие требования выдвигает новый ФГОС ДО?</a:t>
            </a:r>
          </a:p>
        </p:txBody>
      </p:sp>
      <p:sp>
        <p:nvSpPr>
          <p:cNvPr id="5" name="Содержимое 2"/>
          <p:cNvSpPr>
            <a:spLocks/>
          </p:cNvSpPr>
          <p:nvPr/>
        </p:nvSpPr>
        <p:spPr bwMode="auto">
          <a:xfrm>
            <a:off x="119063" y="1174750"/>
            <a:ext cx="8929687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ru-RU" altLang="ru-RU" sz="2900" b="1" dirty="0" smtClean="0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1. Требования к структуре образовательной программы дошкольного образования;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	2. Требования к условиям реализации образовательной программы дошкольного образования:</a:t>
            </a:r>
          </a:p>
          <a:p>
            <a:pPr marL="457200" indent="-457200" eaLnBrk="1" hangingPunct="1">
              <a:defRPr/>
            </a:pPr>
            <a:r>
              <a:rPr lang="ru-RU" altLang="ru-RU" sz="2600" b="1" i="1" dirty="0" smtClean="0">
                <a:solidFill>
                  <a:srgbClr val="002060"/>
                </a:solidFill>
                <a:cs typeface="Times New Roman" pitchFamily="18" charset="0"/>
              </a:rPr>
              <a:t>к психолого- педагогическим условиям реализации основной образовательной программы дошкольного образования</a:t>
            </a:r>
          </a:p>
          <a:p>
            <a:pPr marL="457200" indent="-457200" eaLnBrk="1" hangingPunct="1">
              <a:defRPr/>
            </a:pPr>
            <a:r>
              <a:rPr lang="ru-RU" altLang="ru-RU" sz="2600" b="1" i="1" dirty="0" smtClean="0">
                <a:solidFill>
                  <a:srgbClr val="002060"/>
                </a:solidFill>
                <a:cs typeface="Times New Roman" pitchFamily="18" charset="0"/>
              </a:rPr>
              <a:t>к развивающей предметно-пространственной среде;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	3. Требования к результатам освоения образовательной программы дошкольного образования.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/>
          </p:cNvSpPr>
          <p:nvPr/>
        </p:nvSpPr>
        <p:spPr bwMode="auto">
          <a:xfrm>
            <a:off x="0" y="1412875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500" b="1">
                <a:solidFill>
                  <a:srgbClr val="FF0000"/>
                </a:solidFill>
                <a:cs typeface="Times New Roman" pitchFamily="18" charset="0"/>
              </a:rPr>
              <a:t>1.    </a:t>
            </a:r>
            <a:r>
              <a:rPr lang="ru-RU" altLang="ru-RU" sz="2500" b="1" u="sng">
                <a:solidFill>
                  <a:srgbClr val="FF0000"/>
                </a:solidFill>
                <a:cs typeface="Times New Roman" pitchFamily="18" charset="0"/>
              </a:rPr>
              <a:t>Социально-коммуникативное развитие </a:t>
            </a:r>
            <a:r>
              <a:rPr lang="ru-RU" altLang="ru-RU" sz="2500" b="1">
                <a:solidFill>
                  <a:srgbClr val="002060"/>
                </a:solidFill>
                <a:cs typeface="Times New Roman" pitchFamily="18" charset="0"/>
              </a:rPr>
              <a:t>направлено на развитие коммуникативных навыков; развитие социального и эмоционального интеллекта, уважительного отношения и чувства принадлежности к своей семье, к сообществу детей и взрослых; формирование позитивных установок к различным видам труда и творчества; формирование основ безопасного поведения.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500" b="1">
                <a:solidFill>
                  <a:srgbClr val="FF0000"/>
                </a:solidFill>
                <a:cs typeface="Times New Roman" pitchFamily="18" charset="0"/>
              </a:rPr>
              <a:t>2.    </a:t>
            </a:r>
            <a:r>
              <a:rPr lang="ru-RU" altLang="ru-RU" sz="2500" b="1" u="sng">
                <a:solidFill>
                  <a:srgbClr val="FF0000"/>
                </a:solidFill>
                <a:cs typeface="Times New Roman" pitchFamily="18" charset="0"/>
              </a:rPr>
              <a:t>Познавательно-речевое развитие </a:t>
            </a:r>
            <a:r>
              <a:rPr lang="ru-RU" altLang="ru-RU" sz="2500" b="1">
                <a:solidFill>
                  <a:srgbClr val="002060"/>
                </a:solidFill>
                <a:cs typeface="Times New Roman" pitchFamily="18" charset="0"/>
              </a:rPr>
              <a:t>предполагает развитие любознательности и познавательной мотивации, воображения и творческой активности; формирование познавательных действий; формирование первичных представлений о себе, других людях, объектах окружающего мира; патриотическое воспитание; 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579438" y="2190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Образовательные</a:t>
            </a:r>
            <a:r>
              <a:rPr lang="ru-RU" alt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>
                <a:solidFill>
                  <a:srgbClr val="FF0000"/>
                </a:solidFill>
              </a:rPr>
              <a:t>области</a:t>
            </a: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36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/>
          </p:cNvSpPr>
          <p:nvPr/>
        </p:nvSpPr>
        <p:spPr bwMode="auto">
          <a:xfrm>
            <a:off x="0" y="1052513"/>
            <a:ext cx="91440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500" b="1">
                <a:solidFill>
                  <a:srgbClr val="FF0000"/>
                </a:solidFill>
                <a:cs typeface="Times New Roman" pitchFamily="18" charset="0"/>
              </a:rPr>
              <a:t>3.    Художественно-эстетическое развитие </a:t>
            </a:r>
            <a:r>
              <a:rPr lang="ru-RU" altLang="ru-RU" sz="2500" b="1">
                <a:solidFill>
                  <a:srgbClr val="002060"/>
                </a:solidFill>
                <a:cs typeface="Times New Roman" pitchFamily="18" charset="0"/>
              </a:rPr>
              <a:t>предполагает развитие предпосылок восприятия и понимания произведений искусства, мира природы; становление эстетического отношения к окружающему миру; реализацию самостоятельной творческой деятельности детей.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500" b="1">
                <a:solidFill>
                  <a:srgbClr val="FF0000"/>
                </a:solidFill>
                <a:cs typeface="Times New Roman" pitchFamily="18" charset="0"/>
              </a:rPr>
              <a:t>4.    Речевое развитие </a:t>
            </a:r>
            <a:r>
              <a:rPr lang="ru-RU" altLang="ru-RU" sz="2500" b="1">
                <a:solidFill>
                  <a:srgbClr val="002060"/>
                </a:solidFill>
                <a:cs typeface="Times New Roman" pitchFamily="18" charset="0"/>
              </a:rPr>
              <a:t>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звуковой и интонационной культуры речи, фонематического слуха; знакомство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552450" y="198438"/>
            <a:ext cx="8423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Образовательные</a:t>
            </a:r>
            <a:r>
              <a:rPr lang="ru-RU" alt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>
                <a:solidFill>
                  <a:srgbClr val="FF0000"/>
                </a:solidFill>
              </a:rPr>
              <a:t>области</a:t>
            </a: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3600" b="1" i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/>
          </p:cNvSpPr>
          <p:nvPr/>
        </p:nvSpPr>
        <p:spPr bwMode="auto">
          <a:xfrm>
            <a:off x="60325" y="1916113"/>
            <a:ext cx="904716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500" b="1">
                <a:solidFill>
                  <a:srgbClr val="FF0000"/>
                </a:solidFill>
                <a:cs typeface="Times New Roman" pitchFamily="18" charset="0"/>
              </a:rPr>
              <a:t>5.     Физическое развитие </a:t>
            </a:r>
            <a:r>
              <a:rPr lang="ru-RU" altLang="ru-RU" sz="2500" b="1">
                <a:solidFill>
                  <a:srgbClr val="002060"/>
                </a:solidFill>
                <a:cs typeface="Times New Roman" pitchFamily="18" charset="0"/>
              </a:rPr>
              <a:t>включает приобретение опыта в следующих видах деятельности детей: двигательной, формированию опорно-двигательной системы организма, развитию равновесия, координации движения, крупной и мелкой моторики обеих рук, формирование начальных представлений о некоторых видах спорта, овладение подвижными играми с правилами; становление ценностей здорового образа жизни.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71475" y="198438"/>
            <a:ext cx="8424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Образовательные</a:t>
            </a:r>
            <a:r>
              <a:rPr lang="ru-RU" alt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>
                <a:solidFill>
                  <a:srgbClr val="FF0000"/>
                </a:solidFill>
              </a:rPr>
              <a:t>области</a:t>
            </a: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3600" b="1" i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2042</TotalTime>
  <Words>465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Arial</vt:lpstr>
      <vt:lpstr>Trebuchet MS</vt:lpstr>
      <vt:lpstr>Georgia</vt:lpstr>
      <vt:lpstr>Times New Roman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prosw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1</cp:lastModifiedBy>
  <cp:revision>135</cp:revision>
  <dcterms:created xsi:type="dcterms:W3CDTF">2013-11-28T12:58:18Z</dcterms:created>
  <dcterms:modified xsi:type="dcterms:W3CDTF">2014-10-01T16:22:56Z</dcterms:modified>
</cp:coreProperties>
</file>