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3" r:id="rId6"/>
    <p:sldId id="260" r:id="rId7"/>
    <p:sldId id="259" r:id="rId8"/>
    <p:sldId id="262" r:id="rId9"/>
    <p:sldId id="264" r:id="rId10"/>
    <p:sldId id="261" r:id="rId11"/>
    <p:sldId id="269" r:id="rId12"/>
    <p:sldId id="265" r:id="rId13"/>
    <p:sldId id="268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9AC10-D870-419A-9746-E22FDE356B54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CCCB-415A-4A5D-B4B4-07A247E22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www.txtdocs.ru/tw_files2/urls_1/2/d-1009/1009-12_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7992888" cy="230425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bg1"/>
                </a:solidFill>
              </a:rPr>
              <a:t>МКДОУ № 4</a:t>
            </a:r>
            <a:br>
              <a:rPr lang="ru-RU" sz="2700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город Сим, Челябинской области</a:t>
            </a:r>
            <a:r>
              <a:rPr lang="ru-RU" sz="2200" dirty="0" smtClean="0">
                <a:solidFill>
                  <a:schemeClr val="bg1"/>
                </a:solidFill>
              </a:rPr>
              <a:t/>
            </a:r>
            <a:br>
              <a:rPr lang="ru-RU" sz="22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Фотоотчёт  к проекту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«</a:t>
            </a:r>
            <a:r>
              <a:rPr lang="ru-RU" sz="4900" dirty="0" smtClean="0">
                <a:solidFill>
                  <a:schemeClr val="bg1"/>
                </a:solidFill>
              </a:rPr>
              <a:t>Этот загадочный космос»</a:t>
            </a:r>
            <a:endParaRPr lang="ru-RU" sz="49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208912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Выполнила: Пьяных </a:t>
            </a:r>
          </a:p>
          <a:p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Анна Васильевна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                                воспитатель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404664"/>
            <a:ext cx="5616624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Рассматривали иллюстрации 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124744"/>
            <a:ext cx="6804248" cy="51031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404664"/>
            <a:ext cx="5976664" cy="7920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Играли в развивающие игры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980728"/>
            <a:ext cx="5280587" cy="396044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04964"/>
            <a:ext cx="5004048" cy="37530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404664"/>
            <a:ext cx="5400600" cy="57606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Наша мини - библиотека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54" y="1268760"/>
            <a:ext cx="6240692" cy="4680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Вместе с детьми и родителями в группе создали «центр космонавтики» 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340768"/>
            <a:ext cx="6960773" cy="52205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До свидания, детский сад! Мы летим в космос!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6528725" cy="489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Цель проекта:</a:t>
            </a:r>
            <a:r>
              <a:rPr lang="ru-RU" sz="2400" dirty="0" smtClean="0"/>
              <a:t> </a:t>
            </a:r>
            <a:r>
              <a:rPr lang="ru-RU" sz="2400" i="1" dirty="0" smtClean="0"/>
              <a:t>способствовать элементарному пониманию значения «космос», «космонавт»; воспитывать чувство любви к родной земле и желание бережно относиться к своей планете. </a:t>
            </a:r>
            <a:br>
              <a:rPr lang="ru-RU" sz="2400" i="1" dirty="0" smtClean="0"/>
            </a:br>
            <a:r>
              <a:rPr lang="ru-RU" sz="2400" i="1" dirty="0" smtClean="0"/>
              <a:t/>
            </a:r>
            <a:br>
              <a:rPr lang="ru-RU" sz="2400" i="1" dirty="0" smtClean="0"/>
            </a:br>
            <a:r>
              <a:rPr lang="ru-RU" sz="2400" b="1" dirty="0" smtClean="0"/>
              <a:t>Задачи: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Создать педагогические условия, стимулирующие</a:t>
            </a:r>
            <a:br>
              <a:rPr lang="ru-RU" sz="2400" i="1" dirty="0" smtClean="0"/>
            </a:br>
            <a:r>
              <a:rPr lang="ru-RU" sz="2400" i="1" dirty="0" smtClean="0"/>
              <a:t>познавательную активность детей;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Развивать творческое воображение, фантазию, умение импровизировать; воспитывать взаимопомощь, доброжелательного отношения друг к другу, гордость за людей данной профессии, к своей Родине;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Совершенствовать стиль партнерских отношений между ДОУ и семьей.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Autofit/>
          </a:bodyPr>
          <a:lstStyle/>
          <a:p>
            <a:r>
              <a:rPr lang="ru-RU" sz="2400" i="1" dirty="0"/>
              <a:t>Первые представления о космосе, можно и нужно давать детям уже в старшем дошкольном возрасте. Эта тема очень интересна и увлекательна. В ДОУ они получают представления о профессиях, связанных с космосом, узнают о Вселенной, о планетах Солнечной системы, созвездиях, о знаменитых космонавтах, о технике, используемой в космосе и многом другом. Дети эмоционально воспринимают окружающую действительность, у них появляется чувство восхищения и гордости за знаменитых людей нашей страны и ее историю. Эти знания находят отражение в играх, рисунках, беседах, занятиях.</a:t>
            </a:r>
            <a:br>
              <a:rPr lang="ru-RU" sz="2400" i="1" dirty="0"/>
            </a:b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260649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696744" cy="648072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Занятие «Первый полёт человека в космос.»</a:t>
            </a:r>
            <a:endParaRPr lang="ru-RU" sz="2800" i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8" y="1124744"/>
            <a:ext cx="4755620" cy="3428717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132856"/>
            <a:ext cx="4898210" cy="36627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120680" cy="5760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Занятие «Загадочный мир космоса»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196752"/>
            <a:ext cx="6696743" cy="50225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699792" y="274638"/>
            <a:ext cx="3456384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Конструирование</a:t>
            </a:r>
            <a:endParaRPr lang="ru-RU" sz="28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24744"/>
            <a:ext cx="4800533" cy="360040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140968"/>
            <a:ext cx="4601491" cy="34511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[&amp;rcy;&amp;acy;&amp;kcy;&amp;iecy;&amp;tcy;&amp;acy;.jpg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60840" cy="86409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Рисование в различной технике исполнения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4000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64904"/>
            <a:ext cx="4877838" cy="3658379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320781"/>
            <a:ext cx="4392488" cy="329436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264696" cy="7920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Аппликация «Ракета летит в космос»</a:t>
            </a:r>
            <a:endParaRPr lang="ru-RU" sz="2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768752" cy="50765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gid-spb.ru/images/uploads/kosmo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274638"/>
            <a:ext cx="5544616" cy="63408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Лепка «Весёлые инопланетяне»</a:t>
            </a:r>
            <a:endParaRPr lang="ru-RU" sz="28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39" y="989728"/>
            <a:ext cx="6504722" cy="48785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198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МКДОУ № 4 город Сим, Челябинской области  Фотоотчёт  к проекту «Этот загадочный космос»</vt:lpstr>
      <vt:lpstr>Цель проекта: способствовать элементарному пониманию значения «космос», «космонавт»; воспитывать чувство любви к родной земле и желание бережно относиться к своей планете.   Задачи: Создать педагогические условия, стимулирующие познавательную активность детей; Развивать творческое воображение, фантазию, умение импровизировать; воспитывать взаимопомощь, доброжелательного отношения друг к другу, гордость за людей данной профессии, к своей Родине; Совершенствовать стиль партнерских отношений между ДОУ и семьей. </vt:lpstr>
      <vt:lpstr>Первые представления о космосе, можно и нужно давать детям уже в старшем дошкольном возрасте. Эта тема очень интересна и увлекательна. В ДОУ они получают представления о профессиях, связанных с космосом, узнают о Вселенной, о планетах Солнечной системы, созвездиях, о знаменитых космонавтах, о технике, используемой в космосе и многом другом. Дети эмоционально воспринимают окружающую действительность, у них появляется чувство восхищения и гордости за знаменитых людей нашей страны и ее историю. Эти знания находят отражение в играх, рисунках, беседах, занятиях. </vt:lpstr>
      <vt:lpstr>Занятие «Первый полёт человека в космос.»</vt:lpstr>
      <vt:lpstr>Занятие «Загадочный мир космоса»</vt:lpstr>
      <vt:lpstr>Конструирование</vt:lpstr>
      <vt:lpstr>Рисование в различной технике исполнения </vt:lpstr>
      <vt:lpstr>Аппликация «Ракета летит в космос»</vt:lpstr>
      <vt:lpstr>Лепка «Весёлые инопланетяне»</vt:lpstr>
      <vt:lpstr>Рассматривали иллюстрации </vt:lpstr>
      <vt:lpstr>Играли в развивающие игры</vt:lpstr>
      <vt:lpstr>Наша мини - библиотека</vt:lpstr>
      <vt:lpstr>Вместе с детьми и родителями в группе создали «центр космонавтики» </vt:lpstr>
      <vt:lpstr>До свидания, детский сад! Мы летим в космос!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Фотоотчёт  к проекту Этот загадочный космос»</dc:title>
  <dc:creator>User</dc:creator>
  <cp:lastModifiedBy>Lenovo</cp:lastModifiedBy>
  <cp:revision>36</cp:revision>
  <dcterms:created xsi:type="dcterms:W3CDTF">2014-02-22T12:17:39Z</dcterms:created>
  <dcterms:modified xsi:type="dcterms:W3CDTF">2014-03-12T16:01:18Z</dcterms:modified>
</cp:coreProperties>
</file>