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2" r:id="rId8"/>
    <p:sldId id="263" r:id="rId9"/>
    <p:sldId id="264" r:id="rId10"/>
    <p:sldId id="278" r:id="rId11"/>
    <p:sldId id="265" r:id="rId12"/>
    <p:sldId id="268" r:id="rId13"/>
    <p:sldId id="269" r:id="rId14"/>
    <p:sldId id="270" r:id="rId15"/>
    <p:sldId id="271" r:id="rId16"/>
    <p:sldId id="272" r:id="rId17"/>
    <p:sldId id="279" r:id="rId18"/>
    <p:sldId id="273" r:id="rId19"/>
    <p:sldId id="280" r:id="rId20"/>
    <p:sldId id="274" r:id="rId21"/>
    <p:sldId id="281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97" autoAdjust="0"/>
  </p:normalViewPr>
  <p:slideViewPr>
    <p:cSldViewPr>
      <p:cViewPr>
        <p:scale>
          <a:sx n="50" d="100"/>
          <a:sy n="50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DEBF5-2517-408C-AF4D-4F0302040F5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505D13-C075-4368-B066-E2AF5E36E1C9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0000"/>
              </a:solidFill>
            </a:rPr>
            <a:t>Первая младшая группа</a:t>
          </a:r>
        </a:p>
        <a:p>
          <a:r>
            <a:rPr lang="ru-RU" sz="1800" b="1" i="1" dirty="0" smtClean="0">
              <a:solidFill>
                <a:schemeClr val="bg1"/>
              </a:solidFill>
            </a:rPr>
            <a:t>Ходьба</a:t>
          </a:r>
          <a:r>
            <a:rPr lang="ru-RU" sz="1800" b="1" i="1" dirty="0" smtClean="0">
              <a:solidFill>
                <a:schemeClr val="tx1"/>
              </a:solidFill>
            </a:rPr>
            <a:t>.</a:t>
          </a:r>
          <a:r>
            <a:rPr lang="ru-RU" sz="1800" b="1" i="1" u="none" dirty="0" smtClean="0">
              <a:solidFill>
                <a:schemeClr val="tx1"/>
              </a:solidFill>
            </a:rPr>
            <a:t> </a:t>
          </a:r>
          <a:endParaRPr lang="ru-RU" sz="1800" b="1" i="1" dirty="0">
            <a:solidFill>
              <a:schemeClr val="tx1"/>
            </a:solidFill>
          </a:endParaRPr>
        </a:p>
      </dgm:t>
    </dgm:pt>
    <dgm:pt modelId="{EC1F2E93-6BC0-442A-947E-DAB4ECA24128}" type="parTrans" cxnId="{6BFBAEDA-7C91-4D65-B30E-12D234CD214A}">
      <dgm:prSet/>
      <dgm:spPr/>
      <dgm:t>
        <a:bodyPr/>
        <a:lstStyle/>
        <a:p>
          <a:endParaRPr lang="ru-RU"/>
        </a:p>
      </dgm:t>
    </dgm:pt>
    <dgm:pt modelId="{533D478A-4BDE-4E35-959C-FA952A6D4AC6}" type="sibTrans" cxnId="{6BFBAEDA-7C91-4D65-B30E-12D234CD214A}">
      <dgm:prSet/>
      <dgm:spPr/>
      <dgm:t>
        <a:bodyPr/>
        <a:lstStyle/>
        <a:p>
          <a:endParaRPr lang="ru-RU"/>
        </a:p>
      </dgm:t>
    </dgm:pt>
    <dgm:pt modelId="{2F768637-E69C-48BE-9C3E-E3C08A368B74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/>
          </a:r>
          <a:br>
            <a:rPr lang="ru-RU" sz="1200" b="1" i="1" dirty="0" smtClean="0">
              <a:solidFill>
                <a:schemeClr val="tx1"/>
              </a:solidFill>
            </a:rPr>
          </a:br>
          <a:r>
            <a:rPr lang="ru-RU" sz="1800" b="1" i="1" u="none" dirty="0" smtClean="0">
              <a:solidFill>
                <a:schemeClr val="tx1"/>
              </a:solidFill>
            </a:rPr>
            <a:t>Ходьба подгруппами и всей группой, парами, по кругу, взявшись за руки, с изменением темпа, с переходом на бег, и наоборот, с измене­нием направления, врассыпную (после 2 лет 6 месяцев), обходя предметы, приставным шагом вперед, в стороны</a:t>
          </a:r>
          <a:r>
            <a:rPr lang="ru-RU" sz="2000" b="1" i="1" u="none" dirty="0" smtClean="0">
              <a:solidFill>
                <a:schemeClr val="tx1"/>
              </a:solidFill>
            </a:rPr>
            <a:t>.</a:t>
          </a:r>
          <a:endParaRPr lang="ru-RU" sz="2000" b="1" i="1" dirty="0">
            <a:solidFill>
              <a:schemeClr val="tx1"/>
            </a:solidFill>
          </a:endParaRPr>
        </a:p>
      </dgm:t>
    </dgm:pt>
    <dgm:pt modelId="{36C34F7A-D443-41C3-9291-480D0FA99C2C}" type="parTrans" cxnId="{917C82FF-42E9-405A-B811-696763A87504}">
      <dgm:prSet/>
      <dgm:spPr/>
      <dgm:t>
        <a:bodyPr/>
        <a:lstStyle/>
        <a:p>
          <a:endParaRPr lang="ru-RU"/>
        </a:p>
      </dgm:t>
    </dgm:pt>
    <dgm:pt modelId="{580CB11C-9B72-4CA7-B67E-8ECB6956407A}" type="sibTrans" cxnId="{917C82FF-42E9-405A-B811-696763A87504}">
      <dgm:prSet/>
      <dgm:spPr/>
      <dgm:t>
        <a:bodyPr/>
        <a:lstStyle/>
        <a:p>
          <a:endParaRPr lang="ru-RU"/>
        </a:p>
      </dgm:t>
    </dgm:pt>
    <dgm:pt modelId="{61784828-AE07-4570-A86F-3C690F5202E0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bg1"/>
              </a:solidFill>
            </a:rPr>
            <a:t>Упражнения в равновесии.</a:t>
          </a:r>
          <a:r>
            <a:rPr lang="ru-RU" sz="2400" b="1" i="1" u="none" dirty="0" smtClean="0">
              <a:solidFill>
                <a:schemeClr val="bg1"/>
              </a:solidFill>
            </a:rPr>
            <a:t> </a:t>
          </a:r>
          <a:endParaRPr lang="ru-RU" sz="2400" b="1" i="1" dirty="0">
            <a:solidFill>
              <a:schemeClr val="bg1"/>
            </a:solidFill>
          </a:endParaRPr>
        </a:p>
      </dgm:t>
    </dgm:pt>
    <dgm:pt modelId="{8267FE6A-C0C6-452A-AA62-3D1D9B457A8A}" type="parTrans" cxnId="{0A1272EC-DACD-4C7B-BA5A-2268C11EFF67}">
      <dgm:prSet/>
      <dgm:spPr/>
      <dgm:t>
        <a:bodyPr/>
        <a:lstStyle/>
        <a:p>
          <a:endParaRPr lang="ru-RU"/>
        </a:p>
      </dgm:t>
    </dgm:pt>
    <dgm:pt modelId="{2482C250-826E-4457-BB12-8F4138BB3906}" type="sibTrans" cxnId="{0A1272EC-DACD-4C7B-BA5A-2268C11EFF67}">
      <dgm:prSet/>
      <dgm:spPr/>
      <dgm:t>
        <a:bodyPr/>
        <a:lstStyle/>
        <a:p>
          <a:endParaRPr lang="ru-RU"/>
        </a:p>
      </dgm:t>
    </dgm:pt>
    <dgm:pt modelId="{F7F618C4-4EBC-4959-8F13-53214B1DFFBA}">
      <dgm:prSet phldrT="[Текст]" custT="1"/>
      <dgm:spPr/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Ходьба по прямой дорожке (ширина 20 см, длина 2-3 м) с перешагиванием через предметы (высота 10-15 см); по доске, гимнастической скамейке, бревну (ширина 20-25 см). Кружение в медленном темпе (с предметом в руках).</a:t>
          </a:r>
          <a:endParaRPr lang="ru-RU" sz="1600" b="1" i="1" dirty="0">
            <a:solidFill>
              <a:schemeClr val="tx1"/>
            </a:solidFill>
          </a:endParaRPr>
        </a:p>
      </dgm:t>
    </dgm:pt>
    <dgm:pt modelId="{422E3D7B-119B-420A-812E-308F109F14E3}" type="parTrans" cxnId="{BA7E38C7-73E4-46C3-901D-CDE442E549CF}">
      <dgm:prSet/>
      <dgm:spPr/>
      <dgm:t>
        <a:bodyPr/>
        <a:lstStyle/>
        <a:p>
          <a:endParaRPr lang="ru-RU"/>
        </a:p>
      </dgm:t>
    </dgm:pt>
    <dgm:pt modelId="{AC6E608E-901D-48A4-BFDF-C79EC945FE06}" type="sibTrans" cxnId="{BA7E38C7-73E4-46C3-901D-CDE442E549CF}">
      <dgm:prSet/>
      <dgm:spPr/>
      <dgm:t>
        <a:bodyPr/>
        <a:lstStyle/>
        <a:p>
          <a:endParaRPr lang="ru-RU"/>
        </a:p>
      </dgm:t>
    </dgm:pt>
    <dgm:pt modelId="{57FA6D80-F167-41B4-BF35-708AEBB91F22}">
      <dgm:prSet phldrT="[Текст]" custT="1"/>
      <dgm:spPr/>
      <dgm:t>
        <a:bodyPr/>
        <a:lstStyle/>
        <a:p>
          <a:r>
            <a:rPr lang="ru-RU" sz="2800" b="1" i="1" u="none" dirty="0" smtClean="0">
              <a:solidFill>
                <a:schemeClr val="bg1"/>
              </a:solidFill>
            </a:rPr>
            <a:t>Подвижные игры</a:t>
          </a:r>
          <a:r>
            <a:rPr lang="ru-RU" sz="2800" b="1" i="1" dirty="0" smtClean="0">
              <a:solidFill>
                <a:schemeClr val="bg1"/>
              </a:solidFill>
            </a:rPr>
            <a:t>  с ходьбой</a:t>
          </a:r>
          <a:endParaRPr lang="ru-RU" sz="2800" b="1" i="1" dirty="0">
            <a:solidFill>
              <a:schemeClr val="bg1"/>
            </a:solidFill>
          </a:endParaRPr>
        </a:p>
      </dgm:t>
    </dgm:pt>
    <dgm:pt modelId="{D4F396C5-B37A-49AB-9220-B0B27D49122A}" type="parTrans" cxnId="{79EA6E97-37CB-4AC1-8190-3347833F0913}">
      <dgm:prSet/>
      <dgm:spPr/>
      <dgm:t>
        <a:bodyPr/>
        <a:lstStyle/>
        <a:p>
          <a:endParaRPr lang="ru-RU"/>
        </a:p>
      </dgm:t>
    </dgm:pt>
    <dgm:pt modelId="{AB45C91E-655F-4960-BCCD-B740ACA036AA}" type="sibTrans" cxnId="{79EA6E97-37CB-4AC1-8190-3347833F0913}">
      <dgm:prSet/>
      <dgm:spPr/>
      <dgm:t>
        <a:bodyPr/>
        <a:lstStyle/>
        <a:p>
          <a:endParaRPr lang="ru-RU"/>
        </a:p>
      </dgm:t>
    </dgm:pt>
    <dgm:pt modelId="{C4BB4A65-6E75-4303-8415-DD9E440B6CB6}">
      <dgm:prSet phldrT="[Текст]" custT="1"/>
      <dgm:spPr/>
      <dgm:t>
        <a:bodyPr/>
        <a:lstStyle/>
        <a:p>
          <a:r>
            <a:rPr lang="ru-RU" sz="2000" b="1" i="1" u="none" dirty="0" smtClean="0">
              <a:solidFill>
                <a:schemeClr val="tx1"/>
              </a:solidFill>
            </a:rPr>
            <a:t> «По тропинке», «Кто тише?», «Перешагни через палку»,  «Птички летают», «Принеси предмет».</a:t>
          </a:r>
          <a:endParaRPr lang="ru-RU" sz="2000" b="1" i="1" dirty="0" smtClean="0">
            <a:solidFill>
              <a:schemeClr val="tx1"/>
            </a:solidFill>
          </a:endParaRPr>
        </a:p>
        <a:p>
          <a:endParaRPr lang="ru-RU" sz="1200" b="1" i="1" dirty="0">
            <a:solidFill>
              <a:schemeClr val="tx1"/>
            </a:solidFill>
          </a:endParaRPr>
        </a:p>
      </dgm:t>
    </dgm:pt>
    <dgm:pt modelId="{91B031BA-CE8C-49A7-99DC-BAFB1C0B6424}" type="parTrans" cxnId="{6F5E7F72-F5C7-4A63-A4A1-ECDCA18819EE}">
      <dgm:prSet/>
      <dgm:spPr/>
      <dgm:t>
        <a:bodyPr/>
        <a:lstStyle/>
        <a:p>
          <a:endParaRPr lang="ru-RU"/>
        </a:p>
      </dgm:t>
    </dgm:pt>
    <dgm:pt modelId="{399AEE0F-FD52-43F4-9DD4-6018E725078B}" type="sibTrans" cxnId="{6F5E7F72-F5C7-4A63-A4A1-ECDCA18819EE}">
      <dgm:prSet/>
      <dgm:spPr/>
      <dgm:t>
        <a:bodyPr/>
        <a:lstStyle/>
        <a:p>
          <a:endParaRPr lang="ru-RU"/>
        </a:p>
      </dgm:t>
    </dgm:pt>
    <dgm:pt modelId="{C956491A-4C44-45D3-894F-7103F4547B4B}" type="pres">
      <dgm:prSet presAssocID="{748DEBF5-2517-408C-AF4D-4F0302040F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37A8E-ADCB-483F-B0D6-B64007052303}" type="pres">
      <dgm:prSet presAssocID="{57FA6D80-F167-41B4-BF35-708AEBB91F22}" presName="boxAndChildren" presStyleCnt="0"/>
      <dgm:spPr/>
    </dgm:pt>
    <dgm:pt modelId="{708D7FD6-B10F-4404-A468-8E7F25C2AA96}" type="pres">
      <dgm:prSet presAssocID="{57FA6D80-F167-41B4-BF35-708AEBB91F22}" presName="parentTextBox" presStyleLbl="node1" presStyleIdx="0" presStyleCnt="3"/>
      <dgm:spPr/>
      <dgm:t>
        <a:bodyPr/>
        <a:lstStyle/>
        <a:p>
          <a:endParaRPr lang="ru-RU"/>
        </a:p>
      </dgm:t>
    </dgm:pt>
    <dgm:pt modelId="{279EF636-89A3-46E3-B906-CD0C92DB2153}" type="pres">
      <dgm:prSet presAssocID="{57FA6D80-F167-41B4-BF35-708AEBB91F22}" presName="entireBox" presStyleLbl="node1" presStyleIdx="0" presStyleCnt="3"/>
      <dgm:spPr/>
      <dgm:t>
        <a:bodyPr/>
        <a:lstStyle/>
        <a:p>
          <a:endParaRPr lang="ru-RU"/>
        </a:p>
      </dgm:t>
    </dgm:pt>
    <dgm:pt modelId="{6EB1D6E2-8B63-4AE1-92E1-CBC0409F52B5}" type="pres">
      <dgm:prSet presAssocID="{57FA6D80-F167-41B4-BF35-708AEBB91F22}" presName="descendantBox" presStyleCnt="0"/>
      <dgm:spPr/>
    </dgm:pt>
    <dgm:pt modelId="{E54407F9-E765-4B45-91AF-E52B1A2F2098}" type="pres">
      <dgm:prSet presAssocID="{C4BB4A65-6E75-4303-8415-DD9E440B6CB6}" presName="childTextBox" presStyleLbl="fgAccFollowNode1" presStyleIdx="0" presStyleCnt="3" custScaleY="12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B5702-640F-4AB0-963D-EC2361789A93}" type="pres">
      <dgm:prSet presAssocID="{2482C250-826E-4457-BB12-8F4138BB3906}" presName="sp" presStyleCnt="0"/>
      <dgm:spPr/>
    </dgm:pt>
    <dgm:pt modelId="{9E90C22D-B88A-45F9-8DFE-187FA004CF33}" type="pres">
      <dgm:prSet presAssocID="{61784828-AE07-4570-A86F-3C690F5202E0}" presName="arrowAndChildren" presStyleCnt="0"/>
      <dgm:spPr/>
    </dgm:pt>
    <dgm:pt modelId="{81600D09-5082-45CA-A72E-3E4D7A260587}" type="pres">
      <dgm:prSet presAssocID="{61784828-AE07-4570-A86F-3C690F5202E0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9615A8A-50B3-4FF4-A04D-9CEBC229830D}" type="pres">
      <dgm:prSet presAssocID="{61784828-AE07-4570-A86F-3C690F5202E0}" presName="arrow" presStyleLbl="node1" presStyleIdx="1" presStyleCnt="3"/>
      <dgm:spPr/>
      <dgm:t>
        <a:bodyPr/>
        <a:lstStyle/>
        <a:p>
          <a:endParaRPr lang="ru-RU"/>
        </a:p>
      </dgm:t>
    </dgm:pt>
    <dgm:pt modelId="{BE826C5B-6D71-41C4-A045-A8412CA71EE2}" type="pres">
      <dgm:prSet presAssocID="{61784828-AE07-4570-A86F-3C690F5202E0}" presName="descendantArrow" presStyleCnt="0"/>
      <dgm:spPr/>
    </dgm:pt>
    <dgm:pt modelId="{01929161-ED61-4E8A-A150-66021D2CAFC1}" type="pres">
      <dgm:prSet presAssocID="{F7F618C4-4EBC-4959-8F13-53214B1DFFBA}" presName="childTextArrow" presStyleLbl="fgAccFollowNode1" presStyleIdx="1" presStyleCnt="3" custScaleY="137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9CADA-EC9A-4EDA-95FB-B5F7E25EAECC}" type="pres">
      <dgm:prSet presAssocID="{533D478A-4BDE-4E35-959C-FA952A6D4AC6}" presName="sp" presStyleCnt="0"/>
      <dgm:spPr/>
    </dgm:pt>
    <dgm:pt modelId="{2ACC3BD6-F94F-4A7F-9A00-CE1011C390F5}" type="pres">
      <dgm:prSet presAssocID="{19505D13-C075-4368-B066-E2AF5E36E1C9}" presName="arrowAndChildren" presStyleCnt="0"/>
      <dgm:spPr/>
    </dgm:pt>
    <dgm:pt modelId="{5D0C37C4-A8E3-4535-A9B2-92EE1A7FBB90}" type="pres">
      <dgm:prSet presAssocID="{19505D13-C075-4368-B066-E2AF5E36E1C9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234034C-ABC3-440A-ABD5-BC41143FC5D9}" type="pres">
      <dgm:prSet presAssocID="{19505D13-C075-4368-B066-E2AF5E36E1C9}" presName="arrow" presStyleLbl="node1" presStyleIdx="2" presStyleCnt="3"/>
      <dgm:spPr/>
      <dgm:t>
        <a:bodyPr/>
        <a:lstStyle/>
        <a:p>
          <a:endParaRPr lang="ru-RU"/>
        </a:p>
      </dgm:t>
    </dgm:pt>
    <dgm:pt modelId="{712A23B3-1AF7-4DE9-930E-52A1D05A103B}" type="pres">
      <dgm:prSet presAssocID="{19505D13-C075-4368-B066-E2AF5E36E1C9}" presName="descendantArrow" presStyleCnt="0"/>
      <dgm:spPr/>
    </dgm:pt>
    <dgm:pt modelId="{DD3AA4D5-4879-40C6-A4B1-DED026685CC4}" type="pres">
      <dgm:prSet presAssocID="{2F768637-E69C-48BE-9C3E-E3C08A368B74}" presName="childTextArrow" presStyleLbl="fgAccFollowNode1" presStyleIdx="2" presStyleCnt="3" custScaleY="109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272EC-DACD-4C7B-BA5A-2268C11EFF67}" srcId="{748DEBF5-2517-408C-AF4D-4F0302040F52}" destId="{61784828-AE07-4570-A86F-3C690F5202E0}" srcOrd="1" destOrd="0" parTransId="{8267FE6A-C0C6-452A-AA62-3D1D9B457A8A}" sibTransId="{2482C250-826E-4457-BB12-8F4138BB3906}"/>
    <dgm:cxn modelId="{BA7E38C7-73E4-46C3-901D-CDE442E549CF}" srcId="{61784828-AE07-4570-A86F-3C690F5202E0}" destId="{F7F618C4-4EBC-4959-8F13-53214B1DFFBA}" srcOrd="0" destOrd="0" parTransId="{422E3D7B-119B-420A-812E-308F109F14E3}" sibTransId="{AC6E608E-901D-48A4-BFDF-C79EC945FE06}"/>
    <dgm:cxn modelId="{C94486BF-3774-45C4-B1D9-0680DB904CA5}" type="presOf" srcId="{61784828-AE07-4570-A86F-3C690F5202E0}" destId="{89615A8A-50B3-4FF4-A04D-9CEBC229830D}" srcOrd="1" destOrd="0" presId="urn:microsoft.com/office/officeart/2005/8/layout/process4"/>
    <dgm:cxn modelId="{9D5B5B33-5A50-43CE-AD8A-6EE35B36B1D7}" type="presOf" srcId="{61784828-AE07-4570-A86F-3C690F5202E0}" destId="{81600D09-5082-45CA-A72E-3E4D7A260587}" srcOrd="0" destOrd="0" presId="urn:microsoft.com/office/officeart/2005/8/layout/process4"/>
    <dgm:cxn modelId="{A0135D70-42A9-4550-909B-6E10CF95A0E5}" type="presOf" srcId="{C4BB4A65-6E75-4303-8415-DD9E440B6CB6}" destId="{E54407F9-E765-4B45-91AF-E52B1A2F2098}" srcOrd="0" destOrd="0" presId="urn:microsoft.com/office/officeart/2005/8/layout/process4"/>
    <dgm:cxn modelId="{3C567CB6-AC00-4A6E-B678-3A68E4672246}" type="presOf" srcId="{F7F618C4-4EBC-4959-8F13-53214B1DFFBA}" destId="{01929161-ED61-4E8A-A150-66021D2CAFC1}" srcOrd="0" destOrd="0" presId="urn:microsoft.com/office/officeart/2005/8/layout/process4"/>
    <dgm:cxn modelId="{AD046D35-79E2-46E9-884A-8217AF1602F2}" type="presOf" srcId="{19505D13-C075-4368-B066-E2AF5E36E1C9}" destId="{5D0C37C4-A8E3-4535-A9B2-92EE1A7FBB90}" srcOrd="0" destOrd="0" presId="urn:microsoft.com/office/officeart/2005/8/layout/process4"/>
    <dgm:cxn modelId="{B018AE2A-2B16-450B-8BD7-9EAEDDC64692}" type="presOf" srcId="{57FA6D80-F167-41B4-BF35-708AEBB91F22}" destId="{708D7FD6-B10F-4404-A468-8E7F25C2AA96}" srcOrd="0" destOrd="0" presId="urn:microsoft.com/office/officeart/2005/8/layout/process4"/>
    <dgm:cxn modelId="{1F5443EC-089C-4277-9459-B6B488544D20}" type="presOf" srcId="{19505D13-C075-4368-B066-E2AF5E36E1C9}" destId="{9234034C-ABC3-440A-ABD5-BC41143FC5D9}" srcOrd="1" destOrd="0" presId="urn:microsoft.com/office/officeart/2005/8/layout/process4"/>
    <dgm:cxn modelId="{6BFBAEDA-7C91-4D65-B30E-12D234CD214A}" srcId="{748DEBF5-2517-408C-AF4D-4F0302040F52}" destId="{19505D13-C075-4368-B066-E2AF5E36E1C9}" srcOrd="0" destOrd="0" parTransId="{EC1F2E93-6BC0-442A-947E-DAB4ECA24128}" sibTransId="{533D478A-4BDE-4E35-959C-FA952A6D4AC6}"/>
    <dgm:cxn modelId="{917C82FF-42E9-405A-B811-696763A87504}" srcId="{19505D13-C075-4368-B066-E2AF5E36E1C9}" destId="{2F768637-E69C-48BE-9C3E-E3C08A368B74}" srcOrd="0" destOrd="0" parTransId="{36C34F7A-D443-41C3-9291-480D0FA99C2C}" sibTransId="{580CB11C-9B72-4CA7-B67E-8ECB6956407A}"/>
    <dgm:cxn modelId="{1236EF59-F8E7-4002-8771-F781A389E90C}" type="presOf" srcId="{57FA6D80-F167-41B4-BF35-708AEBB91F22}" destId="{279EF636-89A3-46E3-B906-CD0C92DB2153}" srcOrd="1" destOrd="0" presId="urn:microsoft.com/office/officeart/2005/8/layout/process4"/>
    <dgm:cxn modelId="{79EA6E97-37CB-4AC1-8190-3347833F0913}" srcId="{748DEBF5-2517-408C-AF4D-4F0302040F52}" destId="{57FA6D80-F167-41B4-BF35-708AEBB91F22}" srcOrd="2" destOrd="0" parTransId="{D4F396C5-B37A-49AB-9220-B0B27D49122A}" sibTransId="{AB45C91E-655F-4960-BCCD-B740ACA036AA}"/>
    <dgm:cxn modelId="{0F62F653-E3AE-4DBA-99F7-47F0353BE374}" type="presOf" srcId="{2F768637-E69C-48BE-9C3E-E3C08A368B74}" destId="{DD3AA4D5-4879-40C6-A4B1-DED026685CC4}" srcOrd="0" destOrd="0" presId="urn:microsoft.com/office/officeart/2005/8/layout/process4"/>
    <dgm:cxn modelId="{6F5E7F72-F5C7-4A63-A4A1-ECDCA18819EE}" srcId="{57FA6D80-F167-41B4-BF35-708AEBB91F22}" destId="{C4BB4A65-6E75-4303-8415-DD9E440B6CB6}" srcOrd="0" destOrd="0" parTransId="{91B031BA-CE8C-49A7-99DC-BAFB1C0B6424}" sibTransId="{399AEE0F-FD52-43F4-9DD4-6018E725078B}"/>
    <dgm:cxn modelId="{A294B16E-0590-4A5D-A8E4-A802A9039CBF}" type="presOf" srcId="{748DEBF5-2517-408C-AF4D-4F0302040F52}" destId="{C956491A-4C44-45D3-894F-7103F4547B4B}" srcOrd="0" destOrd="0" presId="urn:microsoft.com/office/officeart/2005/8/layout/process4"/>
    <dgm:cxn modelId="{A1D79300-758C-4E78-A33E-F3F9B3467DDF}" type="presParOf" srcId="{C956491A-4C44-45D3-894F-7103F4547B4B}" destId="{57437A8E-ADCB-483F-B0D6-B64007052303}" srcOrd="0" destOrd="0" presId="urn:microsoft.com/office/officeart/2005/8/layout/process4"/>
    <dgm:cxn modelId="{9611C907-CAA4-4E12-BB09-59810E043CD5}" type="presParOf" srcId="{57437A8E-ADCB-483F-B0D6-B64007052303}" destId="{708D7FD6-B10F-4404-A468-8E7F25C2AA96}" srcOrd="0" destOrd="0" presId="urn:microsoft.com/office/officeart/2005/8/layout/process4"/>
    <dgm:cxn modelId="{B183999B-293D-475E-99E2-588D11D9F007}" type="presParOf" srcId="{57437A8E-ADCB-483F-B0D6-B64007052303}" destId="{279EF636-89A3-46E3-B906-CD0C92DB2153}" srcOrd="1" destOrd="0" presId="urn:microsoft.com/office/officeart/2005/8/layout/process4"/>
    <dgm:cxn modelId="{EF1AF961-B9E3-4C46-84F0-AC2303BEA5F4}" type="presParOf" srcId="{57437A8E-ADCB-483F-B0D6-B64007052303}" destId="{6EB1D6E2-8B63-4AE1-92E1-CBC0409F52B5}" srcOrd="2" destOrd="0" presId="urn:microsoft.com/office/officeart/2005/8/layout/process4"/>
    <dgm:cxn modelId="{D2416699-CBC7-4815-8E24-DD66C9AE50EE}" type="presParOf" srcId="{6EB1D6E2-8B63-4AE1-92E1-CBC0409F52B5}" destId="{E54407F9-E765-4B45-91AF-E52B1A2F2098}" srcOrd="0" destOrd="0" presId="urn:microsoft.com/office/officeart/2005/8/layout/process4"/>
    <dgm:cxn modelId="{786F4084-8634-4B9D-B4D4-D114414BF9B3}" type="presParOf" srcId="{C956491A-4C44-45D3-894F-7103F4547B4B}" destId="{5A2B5702-640F-4AB0-963D-EC2361789A93}" srcOrd="1" destOrd="0" presId="urn:microsoft.com/office/officeart/2005/8/layout/process4"/>
    <dgm:cxn modelId="{AE414DBB-6480-4427-B841-893221BA65ED}" type="presParOf" srcId="{C956491A-4C44-45D3-894F-7103F4547B4B}" destId="{9E90C22D-B88A-45F9-8DFE-187FA004CF33}" srcOrd="2" destOrd="0" presId="urn:microsoft.com/office/officeart/2005/8/layout/process4"/>
    <dgm:cxn modelId="{879A45DF-BD38-462E-937D-CA6B96A7C38C}" type="presParOf" srcId="{9E90C22D-B88A-45F9-8DFE-187FA004CF33}" destId="{81600D09-5082-45CA-A72E-3E4D7A260587}" srcOrd="0" destOrd="0" presId="urn:microsoft.com/office/officeart/2005/8/layout/process4"/>
    <dgm:cxn modelId="{E15546A4-3D0A-4BD9-906A-8BEED0B64FAA}" type="presParOf" srcId="{9E90C22D-B88A-45F9-8DFE-187FA004CF33}" destId="{89615A8A-50B3-4FF4-A04D-9CEBC229830D}" srcOrd="1" destOrd="0" presId="urn:microsoft.com/office/officeart/2005/8/layout/process4"/>
    <dgm:cxn modelId="{B7D8698B-519F-4E1C-A5C3-B21A2DD356A5}" type="presParOf" srcId="{9E90C22D-B88A-45F9-8DFE-187FA004CF33}" destId="{BE826C5B-6D71-41C4-A045-A8412CA71EE2}" srcOrd="2" destOrd="0" presId="urn:microsoft.com/office/officeart/2005/8/layout/process4"/>
    <dgm:cxn modelId="{08CE068C-2D93-4673-8095-AEA38AD433FF}" type="presParOf" srcId="{BE826C5B-6D71-41C4-A045-A8412CA71EE2}" destId="{01929161-ED61-4E8A-A150-66021D2CAFC1}" srcOrd="0" destOrd="0" presId="urn:microsoft.com/office/officeart/2005/8/layout/process4"/>
    <dgm:cxn modelId="{EA0C606A-6B76-4721-B7F2-D9FCFD6D46F5}" type="presParOf" srcId="{C956491A-4C44-45D3-894F-7103F4547B4B}" destId="{14C9CADA-EC9A-4EDA-95FB-B5F7E25EAECC}" srcOrd="3" destOrd="0" presId="urn:microsoft.com/office/officeart/2005/8/layout/process4"/>
    <dgm:cxn modelId="{D2C9DD91-9E1F-462D-A420-FF9660190508}" type="presParOf" srcId="{C956491A-4C44-45D3-894F-7103F4547B4B}" destId="{2ACC3BD6-F94F-4A7F-9A00-CE1011C390F5}" srcOrd="4" destOrd="0" presId="urn:microsoft.com/office/officeart/2005/8/layout/process4"/>
    <dgm:cxn modelId="{08481298-CE33-4720-8A5F-CC146D42A92B}" type="presParOf" srcId="{2ACC3BD6-F94F-4A7F-9A00-CE1011C390F5}" destId="{5D0C37C4-A8E3-4535-A9B2-92EE1A7FBB90}" srcOrd="0" destOrd="0" presId="urn:microsoft.com/office/officeart/2005/8/layout/process4"/>
    <dgm:cxn modelId="{BAAB762B-C4D8-413C-AD7B-5BCFC9A424D6}" type="presParOf" srcId="{2ACC3BD6-F94F-4A7F-9A00-CE1011C390F5}" destId="{9234034C-ABC3-440A-ABD5-BC41143FC5D9}" srcOrd="1" destOrd="0" presId="urn:microsoft.com/office/officeart/2005/8/layout/process4"/>
    <dgm:cxn modelId="{461375B2-EC5B-4F67-9BEB-4F1C38E6DB72}" type="presParOf" srcId="{2ACC3BD6-F94F-4A7F-9A00-CE1011C390F5}" destId="{712A23B3-1AF7-4DE9-930E-52A1D05A103B}" srcOrd="2" destOrd="0" presId="urn:microsoft.com/office/officeart/2005/8/layout/process4"/>
    <dgm:cxn modelId="{A6A2778A-221A-4B6A-B23A-43359919A9BB}" type="presParOf" srcId="{712A23B3-1AF7-4DE9-930E-52A1D05A103B}" destId="{DD3AA4D5-4879-40C6-A4B1-DED026685CC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4C9A8-1DBA-4995-8CDE-5B77D1CB278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66383-5133-420E-A9EE-46A6B33ED56D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FF0000"/>
              </a:solidFill>
            </a:rPr>
            <a:t>Вторая младшая группа</a:t>
          </a:r>
        </a:p>
        <a:p>
          <a:r>
            <a:rPr lang="ru-RU" sz="2000" b="1" i="1" dirty="0" smtClean="0">
              <a:solidFill>
                <a:schemeClr val="bg1"/>
              </a:solidFill>
            </a:rPr>
            <a:t>Ходьба</a:t>
          </a:r>
          <a:endParaRPr lang="ru-RU" sz="2000" b="1" i="1" dirty="0">
            <a:solidFill>
              <a:schemeClr val="bg1"/>
            </a:solidFill>
          </a:endParaRPr>
        </a:p>
      </dgm:t>
    </dgm:pt>
    <dgm:pt modelId="{9F57A05E-9208-4609-9EB3-32D4FFC2E655}" type="parTrans" cxnId="{65A40BB8-7388-4C42-906C-3ABC8D44E97B}">
      <dgm:prSet/>
      <dgm:spPr/>
      <dgm:t>
        <a:bodyPr/>
        <a:lstStyle/>
        <a:p>
          <a:endParaRPr lang="ru-RU"/>
        </a:p>
      </dgm:t>
    </dgm:pt>
    <dgm:pt modelId="{EC02CB78-0EB3-464B-A9B7-5F1B66A3D2B5}" type="sibTrans" cxnId="{65A40BB8-7388-4C42-906C-3ABC8D44E97B}">
      <dgm:prSet/>
      <dgm:spPr/>
      <dgm:t>
        <a:bodyPr/>
        <a:lstStyle/>
        <a:p>
          <a:endParaRPr lang="ru-RU"/>
        </a:p>
      </dgm:t>
    </dgm:pt>
    <dgm:pt modelId="{3AE73873-CB2A-435C-968A-66792E409151}">
      <dgm:prSet phldrT="[Текст]" custT="1"/>
      <dgm:spPr/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Ходьба обычная, на носках, с высоким подниманием колена, в колонне по одному, по два (парами); в разных направлениях: по прямой, по кругу, змейкой (между предметами), врассыпную. Ходьба с выполне­нием заданий (с остановкой, приседанием, поворотом).</a:t>
          </a:r>
          <a:endParaRPr lang="ru-RU" sz="1600" b="1" i="1" dirty="0">
            <a:solidFill>
              <a:schemeClr val="tx1"/>
            </a:solidFill>
          </a:endParaRPr>
        </a:p>
      </dgm:t>
    </dgm:pt>
    <dgm:pt modelId="{ACF253F6-F789-495B-8CAA-610210E0F7B3}" type="parTrans" cxnId="{A5000D44-0283-4779-A870-860C036210A5}">
      <dgm:prSet/>
      <dgm:spPr/>
      <dgm:t>
        <a:bodyPr/>
        <a:lstStyle/>
        <a:p>
          <a:endParaRPr lang="ru-RU"/>
        </a:p>
      </dgm:t>
    </dgm:pt>
    <dgm:pt modelId="{753B68FD-CC25-41F3-B809-6C5A2A93921F}" type="sibTrans" cxnId="{A5000D44-0283-4779-A870-860C036210A5}">
      <dgm:prSet/>
      <dgm:spPr/>
      <dgm:t>
        <a:bodyPr/>
        <a:lstStyle/>
        <a:p>
          <a:endParaRPr lang="ru-RU"/>
        </a:p>
      </dgm:t>
    </dgm:pt>
    <dgm:pt modelId="{9C5785C6-3B4F-4689-B630-43A548A6A586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Упражнения в равновесии</a:t>
          </a:r>
          <a:endParaRPr lang="ru-RU" sz="2800" b="1" i="1" dirty="0">
            <a:solidFill>
              <a:schemeClr val="bg1"/>
            </a:solidFill>
          </a:endParaRPr>
        </a:p>
      </dgm:t>
    </dgm:pt>
    <dgm:pt modelId="{624759DF-071F-4B0B-BF17-3C686AC815E2}" type="parTrans" cxnId="{76DDF7DC-6856-47F5-B444-8515347CD6FE}">
      <dgm:prSet/>
      <dgm:spPr/>
      <dgm:t>
        <a:bodyPr/>
        <a:lstStyle/>
        <a:p>
          <a:endParaRPr lang="ru-RU"/>
        </a:p>
      </dgm:t>
    </dgm:pt>
    <dgm:pt modelId="{D534FB97-724A-4849-871D-345C665F0340}" type="sibTrans" cxnId="{76DDF7DC-6856-47F5-B444-8515347CD6FE}">
      <dgm:prSet/>
      <dgm:spPr/>
      <dgm:t>
        <a:bodyPr/>
        <a:lstStyle/>
        <a:p>
          <a:endParaRPr lang="ru-RU"/>
        </a:p>
      </dgm:t>
    </dgm:pt>
    <dgm:pt modelId="{9DFC433B-FC76-46A5-89EA-813D108F1CB5}">
      <dgm:prSet phldrT="[Текст]" custT="1"/>
      <dgm:spPr/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Ходьба по прямой дорожке (ширина 15-20 см, длина 2-2,5 м), по доске, гимнастической скамейке, бревну, приставляя пятку одной ноги к носку другой; ходьба по ребристой доске, с перешагиванием через предметы, рейки, по лестнице, положенной на пол. Ходьба по наклонной доске (высота 30-35 см). Медленное кружение в обе стороны.</a:t>
          </a:r>
          <a:endParaRPr lang="ru-RU" sz="1600" b="1" i="1" dirty="0">
            <a:solidFill>
              <a:schemeClr val="tx1"/>
            </a:solidFill>
          </a:endParaRPr>
        </a:p>
      </dgm:t>
    </dgm:pt>
    <dgm:pt modelId="{4B08920F-7BDE-42FD-9B22-EAD7D76E369D}" type="parTrans" cxnId="{5906D83C-E9A5-4C5E-BF0E-3AA120DAE910}">
      <dgm:prSet/>
      <dgm:spPr/>
      <dgm:t>
        <a:bodyPr/>
        <a:lstStyle/>
        <a:p>
          <a:endParaRPr lang="ru-RU"/>
        </a:p>
      </dgm:t>
    </dgm:pt>
    <dgm:pt modelId="{84EC2844-C5FE-413B-B959-07924D65FAE6}" type="sibTrans" cxnId="{5906D83C-E9A5-4C5E-BF0E-3AA120DAE910}">
      <dgm:prSet/>
      <dgm:spPr/>
      <dgm:t>
        <a:bodyPr/>
        <a:lstStyle/>
        <a:p>
          <a:endParaRPr lang="ru-RU"/>
        </a:p>
      </dgm:t>
    </dgm:pt>
    <dgm:pt modelId="{19756238-77CF-4F25-AD56-C832761650F5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bg1"/>
              </a:solidFill>
            </a:rPr>
            <a:t>Групповые упражнения с переходами</a:t>
          </a:r>
          <a:endParaRPr lang="ru-RU" sz="2400" b="1" i="1" dirty="0">
            <a:solidFill>
              <a:schemeClr val="bg1"/>
            </a:solidFill>
          </a:endParaRPr>
        </a:p>
      </dgm:t>
    </dgm:pt>
    <dgm:pt modelId="{C2C98C63-0F68-430C-895A-DCF752A9B591}" type="parTrans" cxnId="{45537047-DDC1-4F8A-A221-0776052834A5}">
      <dgm:prSet/>
      <dgm:spPr/>
      <dgm:t>
        <a:bodyPr/>
        <a:lstStyle/>
        <a:p>
          <a:endParaRPr lang="ru-RU"/>
        </a:p>
      </dgm:t>
    </dgm:pt>
    <dgm:pt modelId="{1918A2E0-5D3A-402C-8DBB-43DA22D8AF99}" type="sibTrans" cxnId="{45537047-DDC1-4F8A-A221-0776052834A5}">
      <dgm:prSet/>
      <dgm:spPr/>
      <dgm:t>
        <a:bodyPr/>
        <a:lstStyle/>
        <a:p>
          <a:endParaRPr lang="ru-RU"/>
        </a:p>
      </dgm:t>
    </dgm:pt>
    <dgm:pt modelId="{B184C007-AB73-4AAB-A178-C9ACBC73A0A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tx1"/>
              </a:solidFill>
            </a:rPr>
            <a:t>.</a:t>
          </a:r>
          <a:r>
            <a:rPr lang="ru-RU" sz="1600" b="1" i="1" u="none" dirty="0" smtClean="0">
              <a:solidFill>
                <a:schemeClr val="tx1"/>
              </a:solidFill>
            </a:rPr>
            <a:t>Построение в колонну по одному, шеренгу, круг; перестроение в колонну по два, врассыпную; размыкание и смыкание обычным шагом; повороты на месте направо, налево переступанием.</a:t>
          </a:r>
          <a:endParaRPr lang="ru-RU" sz="1600" b="1" i="1" dirty="0">
            <a:solidFill>
              <a:schemeClr val="tx1"/>
            </a:solidFill>
          </a:endParaRPr>
        </a:p>
      </dgm:t>
    </dgm:pt>
    <dgm:pt modelId="{96AA4A49-FE2C-4F3F-966A-80EC228BF929}" type="parTrans" cxnId="{FDFA6B36-7E58-4976-8996-4869E725B9F9}">
      <dgm:prSet/>
      <dgm:spPr/>
      <dgm:t>
        <a:bodyPr/>
        <a:lstStyle/>
        <a:p>
          <a:endParaRPr lang="ru-RU"/>
        </a:p>
      </dgm:t>
    </dgm:pt>
    <dgm:pt modelId="{A32E0DBA-42E6-40E6-BED9-1BCD48BA0A24}" type="sibTrans" cxnId="{FDFA6B36-7E58-4976-8996-4869E725B9F9}">
      <dgm:prSet/>
      <dgm:spPr/>
      <dgm:t>
        <a:bodyPr/>
        <a:lstStyle/>
        <a:p>
          <a:endParaRPr lang="ru-RU"/>
        </a:p>
      </dgm:t>
    </dgm:pt>
    <dgm:pt modelId="{0063FB7F-485F-427D-A10D-870E7554B69A}">
      <dgm:prSet custT="1"/>
      <dgm:spPr/>
      <dgm:t>
        <a:bodyPr/>
        <a:lstStyle/>
        <a:p>
          <a:r>
            <a:rPr lang="ru-RU" sz="2400" b="1" i="1" dirty="0" smtClean="0">
              <a:solidFill>
                <a:schemeClr val="bg1"/>
              </a:solidFill>
            </a:rPr>
            <a:t>Ходьба на лыжах.</a:t>
          </a:r>
        </a:p>
        <a:p>
          <a:r>
            <a:rPr lang="ru-RU" sz="1800" b="1" i="1" u="none" dirty="0" smtClean="0">
              <a:solidFill>
                <a:schemeClr val="tx1"/>
              </a:solidFill>
            </a:rPr>
            <a:t> Ходить по ровной лыжне ступающим и скользящим шагом; делать повороты на лыжах переступанием</a:t>
          </a:r>
          <a:r>
            <a:rPr lang="ru-RU" sz="1200" b="1" i="1" u="none" dirty="0" smtClean="0">
              <a:solidFill>
                <a:schemeClr val="tx1"/>
              </a:solidFill>
            </a:rPr>
            <a:t>.</a:t>
          </a:r>
          <a:endParaRPr lang="ru-RU" sz="1200" b="1" i="1" dirty="0">
            <a:solidFill>
              <a:schemeClr val="tx1"/>
            </a:solidFill>
          </a:endParaRPr>
        </a:p>
      </dgm:t>
    </dgm:pt>
    <dgm:pt modelId="{9B77268C-7B2F-4C2F-9AAF-626792904105}" type="parTrans" cxnId="{E91104FB-AE68-4151-AB38-61FBC9276A25}">
      <dgm:prSet/>
      <dgm:spPr/>
      <dgm:t>
        <a:bodyPr/>
        <a:lstStyle/>
        <a:p>
          <a:endParaRPr lang="ru-RU"/>
        </a:p>
      </dgm:t>
    </dgm:pt>
    <dgm:pt modelId="{E3983E7E-B2CF-4A99-A672-E320ACC53BEA}" type="sibTrans" cxnId="{E91104FB-AE68-4151-AB38-61FBC9276A25}">
      <dgm:prSet/>
      <dgm:spPr/>
      <dgm:t>
        <a:bodyPr/>
        <a:lstStyle/>
        <a:p>
          <a:endParaRPr lang="ru-RU"/>
        </a:p>
      </dgm:t>
    </dgm:pt>
    <dgm:pt modelId="{7618B939-A348-4F68-9DB2-03A63F3395D5}" type="pres">
      <dgm:prSet presAssocID="{CF84C9A8-1DBA-4995-8CDE-5B77D1CB27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898BB-6D78-4126-AAE7-790512B65501}" type="pres">
      <dgm:prSet presAssocID="{0063FB7F-485F-427D-A10D-870E7554B69A}" presName="boxAndChildren" presStyleCnt="0"/>
      <dgm:spPr/>
    </dgm:pt>
    <dgm:pt modelId="{1AA89166-2097-45CD-872B-C17846846099}" type="pres">
      <dgm:prSet presAssocID="{0063FB7F-485F-427D-A10D-870E7554B69A}" presName="parentTextBox" presStyleLbl="node1" presStyleIdx="0" presStyleCnt="4"/>
      <dgm:spPr/>
      <dgm:t>
        <a:bodyPr/>
        <a:lstStyle/>
        <a:p>
          <a:endParaRPr lang="ru-RU"/>
        </a:p>
      </dgm:t>
    </dgm:pt>
    <dgm:pt modelId="{A54CC498-E6DB-454B-B143-5E9797DC97A9}" type="pres">
      <dgm:prSet presAssocID="{1918A2E0-5D3A-402C-8DBB-43DA22D8AF99}" presName="sp" presStyleCnt="0"/>
      <dgm:spPr/>
    </dgm:pt>
    <dgm:pt modelId="{DB798C9C-9F1E-4EC8-A61D-7DEFDC3C6BB3}" type="pres">
      <dgm:prSet presAssocID="{19756238-77CF-4F25-AD56-C832761650F5}" presName="arrowAndChildren" presStyleCnt="0"/>
      <dgm:spPr/>
    </dgm:pt>
    <dgm:pt modelId="{F0851DB7-B45A-4CC7-B2CE-7143C51B72B9}" type="pres">
      <dgm:prSet presAssocID="{19756238-77CF-4F25-AD56-C832761650F5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119AA7F2-11E5-49D2-BC7E-E8B142C57313}" type="pres">
      <dgm:prSet presAssocID="{19756238-77CF-4F25-AD56-C832761650F5}" presName="arrow" presStyleLbl="node1" presStyleIdx="1" presStyleCnt="4"/>
      <dgm:spPr/>
      <dgm:t>
        <a:bodyPr/>
        <a:lstStyle/>
        <a:p>
          <a:endParaRPr lang="ru-RU"/>
        </a:p>
      </dgm:t>
    </dgm:pt>
    <dgm:pt modelId="{1306DCC9-E96F-42B3-88F4-388DCFC26532}" type="pres">
      <dgm:prSet presAssocID="{19756238-77CF-4F25-AD56-C832761650F5}" presName="descendantArrow" presStyleCnt="0"/>
      <dgm:spPr/>
    </dgm:pt>
    <dgm:pt modelId="{26ECB29C-22A0-43E0-B696-CE93F5DCA90E}" type="pres">
      <dgm:prSet presAssocID="{B184C007-AB73-4AAB-A178-C9ACBC73A0AC}" presName="childTextArrow" presStyleLbl="fgAccFollowNode1" presStyleIdx="0" presStyleCnt="3" custScaleY="128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BCA3A-41B4-47F6-B2D8-FC5B72FBCD03}" type="pres">
      <dgm:prSet presAssocID="{D534FB97-724A-4849-871D-345C665F0340}" presName="sp" presStyleCnt="0"/>
      <dgm:spPr/>
    </dgm:pt>
    <dgm:pt modelId="{0E77B8F8-D2F7-4153-9A16-3D2193E35A78}" type="pres">
      <dgm:prSet presAssocID="{9C5785C6-3B4F-4689-B630-43A548A6A586}" presName="arrowAndChildren" presStyleCnt="0"/>
      <dgm:spPr/>
    </dgm:pt>
    <dgm:pt modelId="{2E7EB583-C696-44DF-A1C9-7183B98A6FCA}" type="pres">
      <dgm:prSet presAssocID="{9C5785C6-3B4F-4689-B630-43A548A6A586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A2D9CA5-40F1-45AE-AEC0-0D99BABAA399}" type="pres">
      <dgm:prSet presAssocID="{9C5785C6-3B4F-4689-B630-43A548A6A586}" presName="arrow" presStyleLbl="node1" presStyleIdx="2" presStyleCnt="4"/>
      <dgm:spPr/>
      <dgm:t>
        <a:bodyPr/>
        <a:lstStyle/>
        <a:p>
          <a:endParaRPr lang="ru-RU"/>
        </a:p>
      </dgm:t>
    </dgm:pt>
    <dgm:pt modelId="{2F22F98E-0A57-475B-9A71-171C19E8630F}" type="pres">
      <dgm:prSet presAssocID="{9C5785C6-3B4F-4689-B630-43A548A6A586}" presName="descendantArrow" presStyleCnt="0"/>
      <dgm:spPr/>
    </dgm:pt>
    <dgm:pt modelId="{0FD12A9A-F8FA-4939-8501-6907FC973F9B}" type="pres">
      <dgm:prSet presAssocID="{9DFC433B-FC76-46A5-89EA-813D108F1CB5}" presName="childTextArrow" presStyleLbl="fgAccFollowNode1" presStyleIdx="1" presStyleCnt="3" custScaleY="208831" custLinFactNeighborY="36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C46BF3-4377-46EA-A4F1-51FA26EAE137}" type="pres">
      <dgm:prSet presAssocID="{EC02CB78-0EB3-464B-A9B7-5F1B66A3D2B5}" presName="sp" presStyleCnt="0"/>
      <dgm:spPr/>
    </dgm:pt>
    <dgm:pt modelId="{3861E245-CC3E-45EC-8439-B9FA33DF76D8}" type="pres">
      <dgm:prSet presAssocID="{01B66383-5133-420E-A9EE-46A6B33ED56D}" presName="arrowAndChildren" presStyleCnt="0"/>
      <dgm:spPr/>
    </dgm:pt>
    <dgm:pt modelId="{AFF40D4F-13E8-4254-9931-6B003ECB213A}" type="pres">
      <dgm:prSet presAssocID="{01B66383-5133-420E-A9EE-46A6B33ED56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9BBBF485-5D7B-4833-A5D9-0375387F6FB7}" type="pres">
      <dgm:prSet presAssocID="{01B66383-5133-420E-A9EE-46A6B33ED56D}" presName="arrow" presStyleLbl="node1" presStyleIdx="3" presStyleCnt="4"/>
      <dgm:spPr/>
      <dgm:t>
        <a:bodyPr/>
        <a:lstStyle/>
        <a:p>
          <a:endParaRPr lang="ru-RU"/>
        </a:p>
      </dgm:t>
    </dgm:pt>
    <dgm:pt modelId="{94D56A16-2B6A-43CA-8A5E-684F60D6F57B}" type="pres">
      <dgm:prSet presAssocID="{01B66383-5133-420E-A9EE-46A6B33ED56D}" presName="descendantArrow" presStyleCnt="0"/>
      <dgm:spPr/>
    </dgm:pt>
    <dgm:pt modelId="{5359A09E-75AB-478B-B12A-EAA165F78363}" type="pres">
      <dgm:prSet presAssocID="{3AE73873-CB2A-435C-968A-66792E409151}" presName="childTextArrow" presStyleLbl="fgAccFollowNode1" presStyleIdx="2" presStyleCnt="3" custScaleY="134037" custLinFactNeighborY="26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67598-388E-4A80-B88B-EF62CFC34854}" type="presOf" srcId="{01B66383-5133-420E-A9EE-46A6B33ED56D}" destId="{AFF40D4F-13E8-4254-9931-6B003ECB213A}" srcOrd="0" destOrd="0" presId="urn:microsoft.com/office/officeart/2005/8/layout/process4"/>
    <dgm:cxn modelId="{3E8E6531-C7B6-47F1-AABD-25B06D9A3E55}" type="presOf" srcId="{19756238-77CF-4F25-AD56-C832761650F5}" destId="{119AA7F2-11E5-49D2-BC7E-E8B142C57313}" srcOrd="1" destOrd="0" presId="urn:microsoft.com/office/officeart/2005/8/layout/process4"/>
    <dgm:cxn modelId="{F82FFA9A-3269-4C0B-98EA-8C2280368486}" type="presOf" srcId="{B184C007-AB73-4AAB-A178-C9ACBC73A0AC}" destId="{26ECB29C-22A0-43E0-B696-CE93F5DCA90E}" srcOrd="0" destOrd="0" presId="urn:microsoft.com/office/officeart/2005/8/layout/process4"/>
    <dgm:cxn modelId="{65A40BB8-7388-4C42-906C-3ABC8D44E97B}" srcId="{CF84C9A8-1DBA-4995-8CDE-5B77D1CB2788}" destId="{01B66383-5133-420E-A9EE-46A6B33ED56D}" srcOrd="0" destOrd="0" parTransId="{9F57A05E-9208-4609-9EB3-32D4FFC2E655}" sibTransId="{EC02CB78-0EB3-464B-A9B7-5F1B66A3D2B5}"/>
    <dgm:cxn modelId="{76DDF7DC-6856-47F5-B444-8515347CD6FE}" srcId="{CF84C9A8-1DBA-4995-8CDE-5B77D1CB2788}" destId="{9C5785C6-3B4F-4689-B630-43A548A6A586}" srcOrd="1" destOrd="0" parTransId="{624759DF-071F-4B0B-BF17-3C686AC815E2}" sibTransId="{D534FB97-724A-4849-871D-345C665F0340}"/>
    <dgm:cxn modelId="{A5000D44-0283-4779-A870-860C036210A5}" srcId="{01B66383-5133-420E-A9EE-46A6B33ED56D}" destId="{3AE73873-CB2A-435C-968A-66792E409151}" srcOrd="0" destOrd="0" parTransId="{ACF253F6-F789-495B-8CAA-610210E0F7B3}" sibTransId="{753B68FD-CC25-41F3-B809-6C5A2A93921F}"/>
    <dgm:cxn modelId="{45537047-DDC1-4F8A-A221-0776052834A5}" srcId="{CF84C9A8-1DBA-4995-8CDE-5B77D1CB2788}" destId="{19756238-77CF-4F25-AD56-C832761650F5}" srcOrd="2" destOrd="0" parTransId="{C2C98C63-0F68-430C-895A-DCF752A9B591}" sibTransId="{1918A2E0-5D3A-402C-8DBB-43DA22D8AF99}"/>
    <dgm:cxn modelId="{1C1D715A-3286-4B07-997A-BFF0A04097F6}" type="presOf" srcId="{9C5785C6-3B4F-4689-B630-43A548A6A586}" destId="{FA2D9CA5-40F1-45AE-AEC0-0D99BABAA399}" srcOrd="1" destOrd="0" presId="urn:microsoft.com/office/officeart/2005/8/layout/process4"/>
    <dgm:cxn modelId="{7D042A33-3A7B-46F4-A2A6-C66721FC69DE}" type="presOf" srcId="{0063FB7F-485F-427D-A10D-870E7554B69A}" destId="{1AA89166-2097-45CD-872B-C17846846099}" srcOrd="0" destOrd="0" presId="urn:microsoft.com/office/officeart/2005/8/layout/process4"/>
    <dgm:cxn modelId="{5906D83C-E9A5-4C5E-BF0E-3AA120DAE910}" srcId="{9C5785C6-3B4F-4689-B630-43A548A6A586}" destId="{9DFC433B-FC76-46A5-89EA-813D108F1CB5}" srcOrd="0" destOrd="0" parTransId="{4B08920F-7BDE-42FD-9B22-EAD7D76E369D}" sibTransId="{84EC2844-C5FE-413B-B959-07924D65FAE6}"/>
    <dgm:cxn modelId="{B6E655D2-3312-46B4-BBCA-D91FF83230C3}" type="presOf" srcId="{19756238-77CF-4F25-AD56-C832761650F5}" destId="{F0851DB7-B45A-4CC7-B2CE-7143C51B72B9}" srcOrd="0" destOrd="0" presId="urn:microsoft.com/office/officeart/2005/8/layout/process4"/>
    <dgm:cxn modelId="{08E5FA8D-04FF-4A2A-A0C4-4E3B9DB259AC}" type="presOf" srcId="{3AE73873-CB2A-435C-968A-66792E409151}" destId="{5359A09E-75AB-478B-B12A-EAA165F78363}" srcOrd="0" destOrd="0" presId="urn:microsoft.com/office/officeart/2005/8/layout/process4"/>
    <dgm:cxn modelId="{FDFA6B36-7E58-4976-8996-4869E725B9F9}" srcId="{19756238-77CF-4F25-AD56-C832761650F5}" destId="{B184C007-AB73-4AAB-A178-C9ACBC73A0AC}" srcOrd="0" destOrd="0" parTransId="{96AA4A49-FE2C-4F3F-966A-80EC228BF929}" sibTransId="{A32E0DBA-42E6-40E6-BED9-1BCD48BA0A24}"/>
    <dgm:cxn modelId="{163205B7-53C4-4425-B562-B8E43EAC6CCC}" type="presOf" srcId="{01B66383-5133-420E-A9EE-46A6B33ED56D}" destId="{9BBBF485-5D7B-4833-A5D9-0375387F6FB7}" srcOrd="1" destOrd="0" presId="urn:microsoft.com/office/officeart/2005/8/layout/process4"/>
    <dgm:cxn modelId="{68F2D7C0-1835-4F77-9CD3-07142F4D80F3}" type="presOf" srcId="{CF84C9A8-1DBA-4995-8CDE-5B77D1CB2788}" destId="{7618B939-A348-4F68-9DB2-03A63F3395D5}" srcOrd="0" destOrd="0" presId="urn:microsoft.com/office/officeart/2005/8/layout/process4"/>
    <dgm:cxn modelId="{E91104FB-AE68-4151-AB38-61FBC9276A25}" srcId="{CF84C9A8-1DBA-4995-8CDE-5B77D1CB2788}" destId="{0063FB7F-485F-427D-A10D-870E7554B69A}" srcOrd="3" destOrd="0" parTransId="{9B77268C-7B2F-4C2F-9AAF-626792904105}" sibTransId="{E3983E7E-B2CF-4A99-A672-E320ACC53BEA}"/>
    <dgm:cxn modelId="{8F278458-1388-4474-923A-93F653D9C5E6}" type="presOf" srcId="{9DFC433B-FC76-46A5-89EA-813D108F1CB5}" destId="{0FD12A9A-F8FA-4939-8501-6907FC973F9B}" srcOrd="0" destOrd="0" presId="urn:microsoft.com/office/officeart/2005/8/layout/process4"/>
    <dgm:cxn modelId="{E97EDE7E-E598-4FC3-8CC7-1C84AE3273C8}" type="presOf" srcId="{9C5785C6-3B4F-4689-B630-43A548A6A586}" destId="{2E7EB583-C696-44DF-A1C9-7183B98A6FCA}" srcOrd="0" destOrd="0" presId="urn:microsoft.com/office/officeart/2005/8/layout/process4"/>
    <dgm:cxn modelId="{9390D500-95C3-47E0-B4D5-7B37D6B90B02}" type="presParOf" srcId="{7618B939-A348-4F68-9DB2-03A63F3395D5}" destId="{EA0898BB-6D78-4126-AAE7-790512B65501}" srcOrd="0" destOrd="0" presId="urn:microsoft.com/office/officeart/2005/8/layout/process4"/>
    <dgm:cxn modelId="{1BB8F0D4-BEF5-4550-AFCB-112CF1EE3C8E}" type="presParOf" srcId="{EA0898BB-6D78-4126-AAE7-790512B65501}" destId="{1AA89166-2097-45CD-872B-C17846846099}" srcOrd="0" destOrd="0" presId="urn:microsoft.com/office/officeart/2005/8/layout/process4"/>
    <dgm:cxn modelId="{A3EC8554-67F0-483F-A61D-1AD03460691F}" type="presParOf" srcId="{7618B939-A348-4F68-9DB2-03A63F3395D5}" destId="{A54CC498-E6DB-454B-B143-5E9797DC97A9}" srcOrd="1" destOrd="0" presId="urn:microsoft.com/office/officeart/2005/8/layout/process4"/>
    <dgm:cxn modelId="{77B9AED0-1024-4896-A456-AB9FBBE6081B}" type="presParOf" srcId="{7618B939-A348-4F68-9DB2-03A63F3395D5}" destId="{DB798C9C-9F1E-4EC8-A61D-7DEFDC3C6BB3}" srcOrd="2" destOrd="0" presId="urn:microsoft.com/office/officeart/2005/8/layout/process4"/>
    <dgm:cxn modelId="{59736BEE-854A-430A-9F38-39B79270B6D6}" type="presParOf" srcId="{DB798C9C-9F1E-4EC8-A61D-7DEFDC3C6BB3}" destId="{F0851DB7-B45A-4CC7-B2CE-7143C51B72B9}" srcOrd="0" destOrd="0" presId="urn:microsoft.com/office/officeart/2005/8/layout/process4"/>
    <dgm:cxn modelId="{C5942C01-9F60-49E3-AD4C-3BBEB051D4B6}" type="presParOf" srcId="{DB798C9C-9F1E-4EC8-A61D-7DEFDC3C6BB3}" destId="{119AA7F2-11E5-49D2-BC7E-E8B142C57313}" srcOrd="1" destOrd="0" presId="urn:microsoft.com/office/officeart/2005/8/layout/process4"/>
    <dgm:cxn modelId="{B796B262-2C50-41C0-9F04-438F1051138E}" type="presParOf" srcId="{DB798C9C-9F1E-4EC8-A61D-7DEFDC3C6BB3}" destId="{1306DCC9-E96F-42B3-88F4-388DCFC26532}" srcOrd="2" destOrd="0" presId="urn:microsoft.com/office/officeart/2005/8/layout/process4"/>
    <dgm:cxn modelId="{858469C0-3645-43F9-9A1A-6C110991E15E}" type="presParOf" srcId="{1306DCC9-E96F-42B3-88F4-388DCFC26532}" destId="{26ECB29C-22A0-43E0-B696-CE93F5DCA90E}" srcOrd="0" destOrd="0" presId="urn:microsoft.com/office/officeart/2005/8/layout/process4"/>
    <dgm:cxn modelId="{4942A247-A349-476B-BAAD-170DEDC821EF}" type="presParOf" srcId="{7618B939-A348-4F68-9DB2-03A63F3395D5}" destId="{FDEBCA3A-41B4-47F6-B2D8-FC5B72FBCD03}" srcOrd="3" destOrd="0" presId="urn:microsoft.com/office/officeart/2005/8/layout/process4"/>
    <dgm:cxn modelId="{C96BD092-489D-4748-B7BE-15166FCDAE70}" type="presParOf" srcId="{7618B939-A348-4F68-9DB2-03A63F3395D5}" destId="{0E77B8F8-D2F7-4153-9A16-3D2193E35A78}" srcOrd="4" destOrd="0" presId="urn:microsoft.com/office/officeart/2005/8/layout/process4"/>
    <dgm:cxn modelId="{9471C645-FB04-4B71-B119-8FE61A0E3B35}" type="presParOf" srcId="{0E77B8F8-D2F7-4153-9A16-3D2193E35A78}" destId="{2E7EB583-C696-44DF-A1C9-7183B98A6FCA}" srcOrd="0" destOrd="0" presId="urn:microsoft.com/office/officeart/2005/8/layout/process4"/>
    <dgm:cxn modelId="{B8038EBE-0479-40C9-A7A5-12FF93EF00D3}" type="presParOf" srcId="{0E77B8F8-D2F7-4153-9A16-3D2193E35A78}" destId="{FA2D9CA5-40F1-45AE-AEC0-0D99BABAA399}" srcOrd="1" destOrd="0" presId="urn:microsoft.com/office/officeart/2005/8/layout/process4"/>
    <dgm:cxn modelId="{C19EC5EE-AF09-41C7-AA96-A3D0E6BA1221}" type="presParOf" srcId="{0E77B8F8-D2F7-4153-9A16-3D2193E35A78}" destId="{2F22F98E-0A57-475B-9A71-171C19E8630F}" srcOrd="2" destOrd="0" presId="urn:microsoft.com/office/officeart/2005/8/layout/process4"/>
    <dgm:cxn modelId="{9E6A436E-369C-466D-B7AA-72A3BDEF616B}" type="presParOf" srcId="{2F22F98E-0A57-475B-9A71-171C19E8630F}" destId="{0FD12A9A-F8FA-4939-8501-6907FC973F9B}" srcOrd="0" destOrd="0" presId="urn:microsoft.com/office/officeart/2005/8/layout/process4"/>
    <dgm:cxn modelId="{98FA4828-DA37-4AFE-AE75-59407E13DA2D}" type="presParOf" srcId="{7618B939-A348-4F68-9DB2-03A63F3395D5}" destId="{42C46BF3-4377-46EA-A4F1-51FA26EAE137}" srcOrd="5" destOrd="0" presId="urn:microsoft.com/office/officeart/2005/8/layout/process4"/>
    <dgm:cxn modelId="{5387EB9A-A576-41E3-8930-6B8B696C5D9F}" type="presParOf" srcId="{7618B939-A348-4F68-9DB2-03A63F3395D5}" destId="{3861E245-CC3E-45EC-8439-B9FA33DF76D8}" srcOrd="6" destOrd="0" presId="urn:microsoft.com/office/officeart/2005/8/layout/process4"/>
    <dgm:cxn modelId="{E8C1C44E-964B-4417-A309-B166064342E2}" type="presParOf" srcId="{3861E245-CC3E-45EC-8439-B9FA33DF76D8}" destId="{AFF40D4F-13E8-4254-9931-6B003ECB213A}" srcOrd="0" destOrd="0" presId="urn:microsoft.com/office/officeart/2005/8/layout/process4"/>
    <dgm:cxn modelId="{BF8D7C94-E201-41ED-9CF1-BFCFDCA21F38}" type="presParOf" srcId="{3861E245-CC3E-45EC-8439-B9FA33DF76D8}" destId="{9BBBF485-5D7B-4833-A5D9-0375387F6FB7}" srcOrd="1" destOrd="0" presId="urn:microsoft.com/office/officeart/2005/8/layout/process4"/>
    <dgm:cxn modelId="{8140A6D0-1DFB-498B-ABA2-55D28CBDE66F}" type="presParOf" srcId="{3861E245-CC3E-45EC-8439-B9FA33DF76D8}" destId="{94D56A16-2B6A-43CA-8A5E-684F60D6F57B}" srcOrd="2" destOrd="0" presId="urn:microsoft.com/office/officeart/2005/8/layout/process4"/>
    <dgm:cxn modelId="{915630AD-8CB6-4E4F-BE0E-684AB692297F}" type="presParOf" srcId="{94D56A16-2B6A-43CA-8A5E-684F60D6F57B}" destId="{5359A09E-75AB-478B-B12A-EAA165F783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E8C80-EA97-461B-A95F-47926B1ADFF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98948D-A1E9-4A94-89D6-B95FD4290CFD}">
      <dgm:prSet phldrT="[Текст]"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</a:rPr>
            <a:t>Ходьба обычная, на носках, на пятках, на наружных сторонах стоп, ходьба с высоким подниманием колен, мелким и широким шагом, приставным шагом в сторону (направо и налево). Ходьба в колонне по одному, по двое (парами). Ходьба по прямой, по кругу, вдоль границ зала, змейкой (между предметами), врассыпную. Ходьба с выполнением зада­ний (присесть, изменить положение рук); ходьба в чередовании с бегом, прыжками, изменением направления, темпа, со сменой направляющего.</a:t>
          </a:r>
          <a:endParaRPr lang="ru-RU" sz="1400" b="1" i="1" dirty="0">
            <a:solidFill>
              <a:schemeClr val="tx1"/>
            </a:solidFill>
          </a:endParaRPr>
        </a:p>
      </dgm:t>
    </dgm:pt>
    <dgm:pt modelId="{969B85C5-4373-4E5E-BBE4-17826141B234}" type="parTrans" cxnId="{762A8B41-289C-4936-BA6B-7F571AA40AA3}">
      <dgm:prSet/>
      <dgm:spPr/>
      <dgm:t>
        <a:bodyPr/>
        <a:lstStyle/>
        <a:p>
          <a:endParaRPr lang="ru-RU"/>
        </a:p>
      </dgm:t>
    </dgm:pt>
    <dgm:pt modelId="{2B9E677B-94DD-4B1F-93E6-7CC86F445882}" type="sibTrans" cxnId="{762A8B41-289C-4936-BA6B-7F571AA40AA3}">
      <dgm:prSet/>
      <dgm:spPr/>
      <dgm:t>
        <a:bodyPr/>
        <a:lstStyle/>
        <a:p>
          <a:endParaRPr lang="ru-RU"/>
        </a:p>
      </dgm:t>
    </dgm:pt>
    <dgm:pt modelId="{4C5A46A9-D826-4ED9-8BF0-9EB043384BF3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bg1"/>
              </a:solidFill>
            </a:rPr>
            <a:t>Упражнения в равновесии</a:t>
          </a:r>
          <a:r>
            <a:rPr lang="ru-RU" sz="1200" b="1" i="1" dirty="0" smtClean="0">
              <a:solidFill>
                <a:schemeClr val="tx1"/>
              </a:solidFill>
            </a:rPr>
            <a:t>.</a:t>
          </a:r>
          <a:r>
            <a:rPr lang="ru-RU" sz="1200" b="1" i="1" u="none" dirty="0" smtClean="0">
              <a:solidFill>
                <a:schemeClr val="tx1"/>
              </a:solidFill>
            </a:rPr>
            <a:t> </a:t>
          </a:r>
          <a:endParaRPr lang="ru-RU" sz="1200" b="1" i="1" dirty="0">
            <a:solidFill>
              <a:schemeClr val="tx1"/>
            </a:solidFill>
          </a:endParaRPr>
        </a:p>
      </dgm:t>
    </dgm:pt>
    <dgm:pt modelId="{A9202129-13C0-45B3-AD0C-5A3A3CB86B80}" type="parTrans" cxnId="{BA731C9D-D304-4B5E-B559-08631E4D48D0}">
      <dgm:prSet/>
      <dgm:spPr/>
      <dgm:t>
        <a:bodyPr/>
        <a:lstStyle/>
        <a:p>
          <a:endParaRPr lang="ru-RU"/>
        </a:p>
      </dgm:t>
    </dgm:pt>
    <dgm:pt modelId="{867FDB22-62C1-4D7A-AC0A-8E2994C2D398}" type="sibTrans" cxnId="{BA731C9D-D304-4B5E-B559-08631E4D48D0}">
      <dgm:prSet/>
      <dgm:spPr/>
      <dgm:t>
        <a:bodyPr/>
        <a:lstStyle/>
        <a:p>
          <a:endParaRPr lang="ru-RU"/>
        </a:p>
      </dgm:t>
    </dgm:pt>
    <dgm:pt modelId="{E34D2CFE-CD9F-41EF-A02C-465B5A496B8B}">
      <dgm:prSet phldrT="[Текст]"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</a:rPr>
            <a:t>Ходьба между линиями (расстояние 10-15 см), по линии, по веревке (диаметр 1,5-3 см), по доске, гимнасти­ческой скамейке, бревну (с перешагиванием через предметы, с поворотом, с мешочком на голове, ставя ногу с носка, руки в стороны). Ходьба по ребрис­той доске, ходьба и бег по наклонной доске вверх и вниз (ширина 15-20 см, высота 30-35 см). Перешагивание через рейки лестницы, приподнятой на 20-25 см от пола, через набивной мяч (поочередно через 5-6 мячей, положенных на расстоянии друг от друга), с разными положениями рук. Кружение в обе стороны (руки на поясе).</a:t>
          </a:r>
          <a:endParaRPr lang="ru-RU" sz="1400" b="1" i="1" dirty="0">
            <a:solidFill>
              <a:schemeClr val="tx1"/>
            </a:solidFill>
          </a:endParaRPr>
        </a:p>
      </dgm:t>
    </dgm:pt>
    <dgm:pt modelId="{B9F32D28-B6F2-48E9-A31B-6F16A3249B51}" type="parTrans" cxnId="{73E2B906-1AE0-4DAF-ACEA-EB3D08A5DEB3}">
      <dgm:prSet/>
      <dgm:spPr/>
      <dgm:t>
        <a:bodyPr/>
        <a:lstStyle/>
        <a:p>
          <a:endParaRPr lang="ru-RU"/>
        </a:p>
      </dgm:t>
    </dgm:pt>
    <dgm:pt modelId="{09EF3B7F-FD6B-4277-903F-6BE07FBED46F}" type="sibTrans" cxnId="{73E2B906-1AE0-4DAF-ACEA-EB3D08A5DEB3}">
      <dgm:prSet/>
      <dgm:spPr/>
      <dgm:t>
        <a:bodyPr/>
        <a:lstStyle/>
        <a:p>
          <a:endParaRPr lang="ru-RU"/>
        </a:p>
      </dgm:t>
    </dgm:pt>
    <dgm:pt modelId="{FAF771CC-431E-4D63-865D-546E81963832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bg1"/>
              </a:solidFill>
            </a:rPr>
            <a:t>Групповые упражнения с переходами</a:t>
          </a:r>
          <a:r>
            <a:rPr lang="ru-RU" sz="2400" b="1" i="1" dirty="0" smtClean="0">
              <a:solidFill>
                <a:schemeClr val="tx1"/>
              </a:solidFill>
            </a:rPr>
            <a:t>.</a:t>
          </a:r>
          <a:r>
            <a:rPr lang="ru-RU" sz="2400" b="1" i="1" u="none" dirty="0" smtClean="0">
              <a:solidFill>
                <a:schemeClr val="tx1"/>
              </a:solidFill>
            </a:rPr>
            <a:t> </a:t>
          </a:r>
          <a:endParaRPr lang="ru-RU" sz="2400" b="1" i="1" dirty="0">
            <a:solidFill>
              <a:schemeClr val="tx1"/>
            </a:solidFill>
          </a:endParaRPr>
        </a:p>
      </dgm:t>
    </dgm:pt>
    <dgm:pt modelId="{985C7B12-9DC0-48C4-A7FE-DD227A05AA78}" type="parTrans" cxnId="{891F5991-6CC9-409E-A80F-5BF700FD3281}">
      <dgm:prSet/>
      <dgm:spPr/>
      <dgm:t>
        <a:bodyPr/>
        <a:lstStyle/>
        <a:p>
          <a:endParaRPr lang="ru-RU"/>
        </a:p>
      </dgm:t>
    </dgm:pt>
    <dgm:pt modelId="{23FFF398-6828-4570-9F25-7AE336A55657}" type="sibTrans" cxnId="{891F5991-6CC9-409E-A80F-5BF700FD3281}">
      <dgm:prSet/>
      <dgm:spPr/>
      <dgm:t>
        <a:bodyPr/>
        <a:lstStyle/>
        <a:p>
          <a:endParaRPr lang="ru-RU"/>
        </a:p>
      </dgm:t>
    </dgm:pt>
    <dgm:pt modelId="{7A58996E-D3AF-420B-9B74-DFD16BBB535A}">
      <dgm:prSet phldrT="[Текст]" custT="1"/>
      <dgm:spPr/>
      <dgm:t>
        <a:bodyPr/>
        <a:lstStyle/>
        <a:p>
          <a:r>
            <a:rPr lang="ru-RU" sz="1800" b="1" i="1" u="none" dirty="0" smtClean="0">
              <a:solidFill>
                <a:schemeClr val="tx1"/>
              </a:solidFill>
            </a:rPr>
            <a:t>Построение в колонну по одно­му, в шеренгу, в круг; перестроение в колонну по два, по три; равнение по ориентирам; повороты направо, налево, кругом; размыкание и смыкание.</a:t>
          </a:r>
          <a:endParaRPr lang="ru-RU" sz="1800" b="1" i="1" dirty="0">
            <a:solidFill>
              <a:schemeClr val="tx1"/>
            </a:solidFill>
          </a:endParaRPr>
        </a:p>
      </dgm:t>
    </dgm:pt>
    <dgm:pt modelId="{FD92010E-32DC-49EA-9341-C9A684492FE4}" type="parTrans" cxnId="{3602FBCE-276F-4048-90DC-F46734AA1939}">
      <dgm:prSet/>
      <dgm:spPr/>
      <dgm:t>
        <a:bodyPr/>
        <a:lstStyle/>
        <a:p>
          <a:endParaRPr lang="ru-RU"/>
        </a:p>
      </dgm:t>
    </dgm:pt>
    <dgm:pt modelId="{678F996F-60F5-47A0-B5A0-8BBFEA706BB0}" type="sibTrans" cxnId="{3602FBCE-276F-4048-90DC-F46734AA1939}">
      <dgm:prSet/>
      <dgm:spPr/>
      <dgm:t>
        <a:bodyPr/>
        <a:lstStyle/>
        <a:p>
          <a:endParaRPr lang="ru-RU"/>
        </a:p>
      </dgm:t>
    </dgm:pt>
    <dgm:pt modelId="{AE19A4E9-E1F5-43AE-8BE1-AE35C282B343}">
      <dgm:prSet custT="1"/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Ходьба на лыжах.</a:t>
          </a:r>
        </a:p>
        <a:p>
          <a:r>
            <a:rPr lang="ru-RU" sz="1600" b="1" i="1" u="none" dirty="0" smtClean="0">
              <a:solidFill>
                <a:schemeClr val="bg1"/>
              </a:solidFill>
            </a:rPr>
            <a:t> Передвигаться на лыжах по лыжне скользящим шагом. Выполнять повороты на месте (направо и налево) переступанием. Подниматься на склон прямо ступающим шагом, полу ёлочкой (прямо и наискось). Проходить на лыжах до 500 м.</a:t>
          </a:r>
          <a:endParaRPr lang="ru-RU" sz="1600" b="1" i="1" dirty="0">
            <a:solidFill>
              <a:schemeClr val="bg1"/>
            </a:solidFill>
          </a:endParaRPr>
        </a:p>
      </dgm:t>
    </dgm:pt>
    <dgm:pt modelId="{516E8E8B-A920-4B95-A444-829220738144}" type="parTrans" cxnId="{93B5E5EA-73BB-4D5D-89D6-52E9C31E6872}">
      <dgm:prSet/>
      <dgm:spPr/>
      <dgm:t>
        <a:bodyPr/>
        <a:lstStyle/>
        <a:p>
          <a:endParaRPr lang="ru-RU"/>
        </a:p>
      </dgm:t>
    </dgm:pt>
    <dgm:pt modelId="{4DDFB789-6375-4F80-9815-315FDCA955A8}" type="sibTrans" cxnId="{93B5E5EA-73BB-4D5D-89D6-52E9C31E6872}">
      <dgm:prSet/>
      <dgm:spPr/>
      <dgm:t>
        <a:bodyPr/>
        <a:lstStyle/>
        <a:p>
          <a:endParaRPr lang="ru-RU"/>
        </a:p>
      </dgm:t>
    </dgm:pt>
    <dgm:pt modelId="{944FC870-527B-469A-ACCB-C942661036DC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0000"/>
              </a:solidFill>
            </a:rPr>
            <a:t>Средняя группа</a:t>
          </a:r>
        </a:p>
        <a:p>
          <a:r>
            <a:rPr lang="ru-RU" sz="2000" b="1" i="1" dirty="0" smtClean="0">
              <a:solidFill>
                <a:schemeClr val="bg1"/>
              </a:solidFill>
            </a:rPr>
            <a:t>Ходьба</a:t>
          </a:r>
          <a:r>
            <a:rPr lang="ru-RU" sz="1200" b="1" i="1" dirty="0" smtClean="0">
              <a:solidFill>
                <a:schemeClr val="tx1"/>
              </a:solidFill>
            </a:rPr>
            <a:t>.</a:t>
          </a:r>
          <a:endParaRPr lang="ru-RU" sz="1200" b="1" i="1" dirty="0">
            <a:solidFill>
              <a:schemeClr val="tx1"/>
            </a:solidFill>
          </a:endParaRPr>
        </a:p>
      </dgm:t>
    </dgm:pt>
    <dgm:pt modelId="{C9A1BD54-59B1-4939-A9B0-F88F1BFD9B3D}" type="sibTrans" cxnId="{62A17E3F-3F8E-4ACE-8A43-D404336BC648}">
      <dgm:prSet/>
      <dgm:spPr/>
      <dgm:t>
        <a:bodyPr/>
        <a:lstStyle/>
        <a:p>
          <a:endParaRPr lang="ru-RU"/>
        </a:p>
      </dgm:t>
    </dgm:pt>
    <dgm:pt modelId="{2968A606-426C-475B-9860-0AF8B30F6154}" type="parTrans" cxnId="{62A17E3F-3F8E-4ACE-8A43-D404336BC648}">
      <dgm:prSet/>
      <dgm:spPr/>
      <dgm:t>
        <a:bodyPr/>
        <a:lstStyle/>
        <a:p>
          <a:endParaRPr lang="ru-RU"/>
        </a:p>
      </dgm:t>
    </dgm:pt>
    <dgm:pt modelId="{58828BF2-94B2-41C5-B4E2-DD5DC4622F1D}" type="pres">
      <dgm:prSet presAssocID="{9F3E8C80-EA97-461B-A95F-47926B1ADF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578796-3616-4C90-A51D-042509BBC1C3}" type="pres">
      <dgm:prSet presAssocID="{AE19A4E9-E1F5-43AE-8BE1-AE35C282B343}" presName="boxAndChildren" presStyleCnt="0"/>
      <dgm:spPr/>
    </dgm:pt>
    <dgm:pt modelId="{14056496-B07B-40AD-A041-341F781998EA}" type="pres">
      <dgm:prSet presAssocID="{AE19A4E9-E1F5-43AE-8BE1-AE35C282B343}" presName="parentTextBox" presStyleLbl="node1" presStyleIdx="0" presStyleCnt="4" custScaleY="138162" custLinFactNeighborX="1569" custLinFactNeighborY="-715"/>
      <dgm:spPr/>
      <dgm:t>
        <a:bodyPr/>
        <a:lstStyle/>
        <a:p>
          <a:endParaRPr lang="ru-RU"/>
        </a:p>
      </dgm:t>
    </dgm:pt>
    <dgm:pt modelId="{7AD338F2-83BC-48E8-AE76-D632C2DBEDDC}" type="pres">
      <dgm:prSet presAssocID="{23FFF398-6828-4570-9F25-7AE336A55657}" presName="sp" presStyleCnt="0"/>
      <dgm:spPr/>
    </dgm:pt>
    <dgm:pt modelId="{2761E275-4896-4835-9597-E80DC073827A}" type="pres">
      <dgm:prSet presAssocID="{FAF771CC-431E-4D63-865D-546E81963832}" presName="arrowAndChildren" presStyleCnt="0"/>
      <dgm:spPr/>
    </dgm:pt>
    <dgm:pt modelId="{04DD5159-F755-4143-BD09-4F7CC46BAA66}" type="pres">
      <dgm:prSet presAssocID="{FAF771CC-431E-4D63-865D-546E81963832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27810CDA-ABC7-4E34-9199-80D967121E86}" type="pres">
      <dgm:prSet presAssocID="{FAF771CC-431E-4D63-865D-546E81963832}" presName="arrow" presStyleLbl="node1" presStyleIdx="1" presStyleCnt="4"/>
      <dgm:spPr/>
      <dgm:t>
        <a:bodyPr/>
        <a:lstStyle/>
        <a:p>
          <a:endParaRPr lang="ru-RU"/>
        </a:p>
      </dgm:t>
    </dgm:pt>
    <dgm:pt modelId="{AA735678-8004-41DB-8A87-AD8020A55019}" type="pres">
      <dgm:prSet presAssocID="{FAF771CC-431E-4D63-865D-546E81963832}" presName="descendantArrow" presStyleCnt="0"/>
      <dgm:spPr/>
    </dgm:pt>
    <dgm:pt modelId="{DF5B310F-1D0C-4837-8ED6-905220B6BA0A}" type="pres">
      <dgm:prSet presAssocID="{7A58996E-D3AF-420B-9B74-DFD16BBB535A}" presName="childTextArrow" presStyleLbl="fgAccFollowNode1" presStyleIdx="0" presStyleCnt="3" custScaleY="189005" custLinFactNeighborY="39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CC5D1-6C7B-4FAD-AC55-7A46F905D81F}" type="pres">
      <dgm:prSet presAssocID="{867FDB22-62C1-4D7A-AC0A-8E2994C2D398}" presName="sp" presStyleCnt="0"/>
      <dgm:spPr/>
    </dgm:pt>
    <dgm:pt modelId="{A1F44006-9A01-4AB6-9A2F-13DB7B4DF79E}" type="pres">
      <dgm:prSet presAssocID="{4C5A46A9-D826-4ED9-8BF0-9EB043384BF3}" presName="arrowAndChildren" presStyleCnt="0"/>
      <dgm:spPr/>
    </dgm:pt>
    <dgm:pt modelId="{46E4CECB-E258-4701-A16D-5701DD722C10}" type="pres">
      <dgm:prSet presAssocID="{4C5A46A9-D826-4ED9-8BF0-9EB043384BF3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6C89A65B-42A3-4E0E-A6F9-16AFC7A215F7}" type="pres">
      <dgm:prSet presAssocID="{4C5A46A9-D826-4ED9-8BF0-9EB043384BF3}" presName="arrow" presStyleLbl="node1" presStyleIdx="2" presStyleCnt="4"/>
      <dgm:spPr/>
      <dgm:t>
        <a:bodyPr/>
        <a:lstStyle/>
        <a:p>
          <a:endParaRPr lang="ru-RU"/>
        </a:p>
      </dgm:t>
    </dgm:pt>
    <dgm:pt modelId="{A4B5D55A-02ED-4263-94AF-2317AC70F518}" type="pres">
      <dgm:prSet presAssocID="{4C5A46A9-D826-4ED9-8BF0-9EB043384BF3}" presName="descendantArrow" presStyleCnt="0"/>
      <dgm:spPr/>
    </dgm:pt>
    <dgm:pt modelId="{BE8A8D6B-BB75-48BB-81F2-EC56FCDB0914}" type="pres">
      <dgm:prSet presAssocID="{E34D2CFE-CD9F-41EF-A02C-465B5A496B8B}" presName="childTextArrow" presStyleLbl="fgAccFollowNode1" presStyleIdx="1" presStyleCnt="3" custScaleY="234015" custLinFactNeighborX="49" custLinFactNeighborY="62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C3BDE-9317-4D2F-98B4-B2E2E8BB604F}" type="pres">
      <dgm:prSet presAssocID="{C9A1BD54-59B1-4939-A9B0-F88F1BFD9B3D}" presName="sp" presStyleCnt="0"/>
      <dgm:spPr/>
    </dgm:pt>
    <dgm:pt modelId="{8592E5D5-6CD7-4557-9E0E-3CEC9E4FF876}" type="pres">
      <dgm:prSet presAssocID="{944FC870-527B-469A-ACCB-C942661036DC}" presName="arrowAndChildren" presStyleCnt="0"/>
      <dgm:spPr/>
    </dgm:pt>
    <dgm:pt modelId="{BABF0CD2-9A35-4BC0-AA70-BD0C9A4B0EBC}" type="pres">
      <dgm:prSet presAssocID="{944FC870-527B-469A-ACCB-C942661036DC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DE3786A6-81D6-4D0E-8E10-A276A9E0673B}" type="pres">
      <dgm:prSet presAssocID="{944FC870-527B-469A-ACCB-C942661036DC}" presName="arrow" presStyleLbl="node1" presStyleIdx="3" presStyleCnt="4"/>
      <dgm:spPr/>
      <dgm:t>
        <a:bodyPr/>
        <a:lstStyle/>
        <a:p>
          <a:endParaRPr lang="ru-RU"/>
        </a:p>
      </dgm:t>
    </dgm:pt>
    <dgm:pt modelId="{A1006E15-3A54-4165-8CD7-DAA82DFDF4AF}" type="pres">
      <dgm:prSet presAssocID="{944FC870-527B-469A-ACCB-C942661036DC}" presName="descendantArrow" presStyleCnt="0"/>
      <dgm:spPr/>
    </dgm:pt>
    <dgm:pt modelId="{5033F5CE-0ED0-495F-8140-8CBFD973C2A3}" type="pres">
      <dgm:prSet presAssocID="{F998948D-A1E9-4A94-89D6-B95FD4290CFD}" presName="childTextArrow" presStyleLbl="fgAccFollowNode1" presStyleIdx="2" presStyleCnt="3" custScaleY="209861" custLinFactNeighborY="64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A8B41-289C-4936-BA6B-7F571AA40AA3}" srcId="{944FC870-527B-469A-ACCB-C942661036DC}" destId="{F998948D-A1E9-4A94-89D6-B95FD4290CFD}" srcOrd="0" destOrd="0" parTransId="{969B85C5-4373-4E5E-BBE4-17826141B234}" sibTransId="{2B9E677B-94DD-4B1F-93E6-7CC86F445882}"/>
    <dgm:cxn modelId="{C387B02C-E351-4470-86A3-E07BEB792E30}" type="presOf" srcId="{FAF771CC-431E-4D63-865D-546E81963832}" destId="{04DD5159-F755-4143-BD09-4F7CC46BAA66}" srcOrd="0" destOrd="0" presId="urn:microsoft.com/office/officeart/2005/8/layout/process4"/>
    <dgm:cxn modelId="{73E2B906-1AE0-4DAF-ACEA-EB3D08A5DEB3}" srcId="{4C5A46A9-D826-4ED9-8BF0-9EB043384BF3}" destId="{E34D2CFE-CD9F-41EF-A02C-465B5A496B8B}" srcOrd="0" destOrd="0" parTransId="{B9F32D28-B6F2-48E9-A31B-6F16A3249B51}" sibTransId="{09EF3B7F-FD6B-4277-903F-6BE07FBED46F}"/>
    <dgm:cxn modelId="{0D5E4CE7-E606-49BF-B0A1-6623A3756A99}" type="presOf" srcId="{E34D2CFE-CD9F-41EF-A02C-465B5A496B8B}" destId="{BE8A8D6B-BB75-48BB-81F2-EC56FCDB0914}" srcOrd="0" destOrd="0" presId="urn:microsoft.com/office/officeart/2005/8/layout/process4"/>
    <dgm:cxn modelId="{A51FC0D3-43BB-40CE-A43B-56DB3B267160}" type="presOf" srcId="{9F3E8C80-EA97-461B-A95F-47926B1ADFF4}" destId="{58828BF2-94B2-41C5-B4E2-DD5DC4622F1D}" srcOrd="0" destOrd="0" presId="urn:microsoft.com/office/officeart/2005/8/layout/process4"/>
    <dgm:cxn modelId="{E33A7EA8-6539-4E89-BEA4-A249A08A3D1C}" type="presOf" srcId="{4C5A46A9-D826-4ED9-8BF0-9EB043384BF3}" destId="{46E4CECB-E258-4701-A16D-5701DD722C10}" srcOrd="0" destOrd="0" presId="urn:microsoft.com/office/officeart/2005/8/layout/process4"/>
    <dgm:cxn modelId="{3602FBCE-276F-4048-90DC-F46734AA1939}" srcId="{FAF771CC-431E-4D63-865D-546E81963832}" destId="{7A58996E-D3AF-420B-9B74-DFD16BBB535A}" srcOrd="0" destOrd="0" parTransId="{FD92010E-32DC-49EA-9341-C9A684492FE4}" sibTransId="{678F996F-60F5-47A0-B5A0-8BBFEA706BB0}"/>
    <dgm:cxn modelId="{93B5E5EA-73BB-4D5D-89D6-52E9C31E6872}" srcId="{9F3E8C80-EA97-461B-A95F-47926B1ADFF4}" destId="{AE19A4E9-E1F5-43AE-8BE1-AE35C282B343}" srcOrd="3" destOrd="0" parTransId="{516E8E8B-A920-4B95-A444-829220738144}" sibTransId="{4DDFB789-6375-4F80-9815-315FDCA955A8}"/>
    <dgm:cxn modelId="{62A17E3F-3F8E-4ACE-8A43-D404336BC648}" srcId="{9F3E8C80-EA97-461B-A95F-47926B1ADFF4}" destId="{944FC870-527B-469A-ACCB-C942661036DC}" srcOrd="0" destOrd="0" parTransId="{2968A606-426C-475B-9860-0AF8B30F6154}" sibTransId="{C9A1BD54-59B1-4939-A9B0-F88F1BFD9B3D}"/>
    <dgm:cxn modelId="{BA731C9D-D304-4B5E-B559-08631E4D48D0}" srcId="{9F3E8C80-EA97-461B-A95F-47926B1ADFF4}" destId="{4C5A46A9-D826-4ED9-8BF0-9EB043384BF3}" srcOrd="1" destOrd="0" parTransId="{A9202129-13C0-45B3-AD0C-5A3A3CB86B80}" sibTransId="{867FDB22-62C1-4D7A-AC0A-8E2994C2D398}"/>
    <dgm:cxn modelId="{D0EF72E8-35F4-424F-BA4E-427FE1DCA7EC}" type="presOf" srcId="{7A58996E-D3AF-420B-9B74-DFD16BBB535A}" destId="{DF5B310F-1D0C-4837-8ED6-905220B6BA0A}" srcOrd="0" destOrd="0" presId="urn:microsoft.com/office/officeart/2005/8/layout/process4"/>
    <dgm:cxn modelId="{891F5991-6CC9-409E-A80F-5BF700FD3281}" srcId="{9F3E8C80-EA97-461B-A95F-47926B1ADFF4}" destId="{FAF771CC-431E-4D63-865D-546E81963832}" srcOrd="2" destOrd="0" parTransId="{985C7B12-9DC0-48C4-A7FE-DD227A05AA78}" sibTransId="{23FFF398-6828-4570-9F25-7AE336A55657}"/>
    <dgm:cxn modelId="{F159463F-62B2-4739-BECD-BBA30D6F8B3E}" type="presOf" srcId="{F998948D-A1E9-4A94-89D6-B95FD4290CFD}" destId="{5033F5CE-0ED0-495F-8140-8CBFD973C2A3}" srcOrd="0" destOrd="0" presId="urn:microsoft.com/office/officeart/2005/8/layout/process4"/>
    <dgm:cxn modelId="{E00F198C-0761-4B95-B997-B116169EFD17}" type="presOf" srcId="{FAF771CC-431E-4D63-865D-546E81963832}" destId="{27810CDA-ABC7-4E34-9199-80D967121E86}" srcOrd="1" destOrd="0" presId="urn:microsoft.com/office/officeart/2005/8/layout/process4"/>
    <dgm:cxn modelId="{71F543B4-6460-46C2-87E5-4C2F88248DCC}" type="presOf" srcId="{944FC870-527B-469A-ACCB-C942661036DC}" destId="{DE3786A6-81D6-4D0E-8E10-A276A9E0673B}" srcOrd="1" destOrd="0" presId="urn:microsoft.com/office/officeart/2005/8/layout/process4"/>
    <dgm:cxn modelId="{BF034DC9-58B1-4F8F-AB7B-2944C614400D}" type="presOf" srcId="{AE19A4E9-E1F5-43AE-8BE1-AE35C282B343}" destId="{14056496-B07B-40AD-A041-341F781998EA}" srcOrd="0" destOrd="0" presId="urn:microsoft.com/office/officeart/2005/8/layout/process4"/>
    <dgm:cxn modelId="{4AA49F79-94D1-4F78-B7D9-D3C60A43BA3B}" type="presOf" srcId="{944FC870-527B-469A-ACCB-C942661036DC}" destId="{BABF0CD2-9A35-4BC0-AA70-BD0C9A4B0EBC}" srcOrd="0" destOrd="0" presId="urn:microsoft.com/office/officeart/2005/8/layout/process4"/>
    <dgm:cxn modelId="{92232293-D7D3-4A0F-B583-2E30CD9A633B}" type="presOf" srcId="{4C5A46A9-D826-4ED9-8BF0-9EB043384BF3}" destId="{6C89A65B-42A3-4E0E-A6F9-16AFC7A215F7}" srcOrd="1" destOrd="0" presId="urn:microsoft.com/office/officeart/2005/8/layout/process4"/>
    <dgm:cxn modelId="{EDD3BCBC-7E30-4AC0-BE31-7CABE0C72739}" type="presParOf" srcId="{58828BF2-94B2-41C5-B4E2-DD5DC4622F1D}" destId="{B4578796-3616-4C90-A51D-042509BBC1C3}" srcOrd="0" destOrd="0" presId="urn:microsoft.com/office/officeart/2005/8/layout/process4"/>
    <dgm:cxn modelId="{58930A37-6CDC-4E78-B2C4-AF083906E1BB}" type="presParOf" srcId="{B4578796-3616-4C90-A51D-042509BBC1C3}" destId="{14056496-B07B-40AD-A041-341F781998EA}" srcOrd="0" destOrd="0" presId="urn:microsoft.com/office/officeart/2005/8/layout/process4"/>
    <dgm:cxn modelId="{0A768FA2-C5B6-4147-B0A4-C88EABCB05E4}" type="presParOf" srcId="{58828BF2-94B2-41C5-B4E2-DD5DC4622F1D}" destId="{7AD338F2-83BC-48E8-AE76-D632C2DBEDDC}" srcOrd="1" destOrd="0" presId="urn:microsoft.com/office/officeart/2005/8/layout/process4"/>
    <dgm:cxn modelId="{FA668211-6186-4F74-9D52-6277809914AC}" type="presParOf" srcId="{58828BF2-94B2-41C5-B4E2-DD5DC4622F1D}" destId="{2761E275-4896-4835-9597-E80DC073827A}" srcOrd="2" destOrd="0" presId="urn:microsoft.com/office/officeart/2005/8/layout/process4"/>
    <dgm:cxn modelId="{8C563363-B6B7-4D0F-B6F2-09D07B0F11A8}" type="presParOf" srcId="{2761E275-4896-4835-9597-E80DC073827A}" destId="{04DD5159-F755-4143-BD09-4F7CC46BAA66}" srcOrd="0" destOrd="0" presId="urn:microsoft.com/office/officeart/2005/8/layout/process4"/>
    <dgm:cxn modelId="{415D5624-384C-4C1B-9158-455AD1D6BBF1}" type="presParOf" srcId="{2761E275-4896-4835-9597-E80DC073827A}" destId="{27810CDA-ABC7-4E34-9199-80D967121E86}" srcOrd="1" destOrd="0" presId="urn:microsoft.com/office/officeart/2005/8/layout/process4"/>
    <dgm:cxn modelId="{727780F6-AA5C-497E-ABD2-245A52B07097}" type="presParOf" srcId="{2761E275-4896-4835-9597-E80DC073827A}" destId="{AA735678-8004-41DB-8A87-AD8020A55019}" srcOrd="2" destOrd="0" presId="urn:microsoft.com/office/officeart/2005/8/layout/process4"/>
    <dgm:cxn modelId="{A7E4C5C2-4188-4E7C-888D-D08264AC8CD7}" type="presParOf" srcId="{AA735678-8004-41DB-8A87-AD8020A55019}" destId="{DF5B310F-1D0C-4837-8ED6-905220B6BA0A}" srcOrd="0" destOrd="0" presId="urn:microsoft.com/office/officeart/2005/8/layout/process4"/>
    <dgm:cxn modelId="{B67A18D7-9F21-489C-A6E6-75AC82AA562B}" type="presParOf" srcId="{58828BF2-94B2-41C5-B4E2-DD5DC4622F1D}" destId="{F18CC5D1-6C7B-4FAD-AC55-7A46F905D81F}" srcOrd="3" destOrd="0" presId="urn:microsoft.com/office/officeart/2005/8/layout/process4"/>
    <dgm:cxn modelId="{2ADD3581-E5D4-4929-A326-2956EF5C9896}" type="presParOf" srcId="{58828BF2-94B2-41C5-B4E2-DD5DC4622F1D}" destId="{A1F44006-9A01-4AB6-9A2F-13DB7B4DF79E}" srcOrd="4" destOrd="0" presId="urn:microsoft.com/office/officeart/2005/8/layout/process4"/>
    <dgm:cxn modelId="{9C573CE6-FC25-4EB2-B6F1-878B71143038}" type="presParOf" srcId="{A1F44006-9A01-4AB6-9A2F-13DB7B4DF79E}" destId="{46E4CECB-E258-4701-A16D-5701DD722C10}" srcOrd="0" destOrd="0" presId="urn:microsoft.com/office/officeart/2005/8/layout/process4"/>
    <dgm:cxn modelId="{56FF00C4-9794-4F30-8A73-85166EF0A382}" type="presParOf" srcId="{A1F44006-9A01-4AB6-9A2F-13DB7B4DF79E}" destId="{6C89A65B-42A3-4E0E-A6F9-16AFC7A215F7}" srcOrd="1" destOrd="0" presId="urn:microsoft.com/office/officeart/2005/8/layout/process4"/>
    <dgm:cxn modelId="{044163E6-AFFB-4AC8-8F87-61799BC993CF}" type="presParOf" srcId="{A1F44006-9A01-4AB6-9A2F-13DB7B4DF79E}" destId="{A4B5D55A-02ED-4263-94AF-2317AC70F518}" srcOrd="2" destOrd="0" presId="urn:microsoft.com/office/officeart/2005/8/layout/process4"/>
    <dgm:cxn modelId="{641FE2FD-A4AA-43B2-83EF-017A811FA2E2}" type="presParOf" srcId="{A4B5D55A-02ED-4263-94AF-2317AC70F518}" destId="{BE8A8D6B-BB75-48BB-81F2-EC56FCDB0914}" srcOrd="0" destOrd="0" presId="urn:microsoft.com/office/officeart/2005/8/layout/process4"/>
    <dgm:cxn modelId="{63ECAC57-06D7-40CF-BE2B-6B21D56DE2FA}" type="presParOf" srcId="{58828BF2-94B2-41C5-B4E2-DD5DC4622F1D}" destId="{B0FC3BDE-9317-4D2F-98B4-B2E2E8BB604F}" srcOrd="5" destOrd="0" presId="urn:microsoft.com/office/officeart/2005/8/layout/process4"/>
    <dgm:cxn modelId="{0E0B918C-1284-4446-8F14-5C2E4FDE3B86}" type="presParOf" srcId="{58828BF2-94B2-41C5-B4E2-DD5DC4622F1D}" destId="{8592E5D5-6CD7-4557-9E0E-3CEC9E4FF876}" srcOrd="6" destOrd="0" presId="urn:microsoft.com/office/officeart/2005/8/layout/process4"/>
    <dgm:cxn modelId="{F6D74FD4-8AC3-4E16-916A-7C0C3636292E}" type="presParOf" srcId="{8592E5D5-6CD7-4557-9E0E-3CEC9E4FF876}" destId="{BABF0CD2-9A35-4BC0-AA70-BD0C9A4B0EBC}" srcOrd="0" destOrd="0" presId="urn:microsoft.com/office/officeart/2005/8/layout/process4"/>
    <dgm:cxn modelId="{A7EBAA79-2558-43FF-89F0-6F8AA8A4EC96}" type="presParOf" srcId="{8592E5D5-6CD7-4557-9E0E-3CEC9E4FF876}" destId="{DE3786A6-81D6-4D0E-8E10-A276A9E0673B}" srcOrd="1" destOrd="0" presId="urn:microsoft.com/office/officeart/2005/8/layout/process4"/>
    <dgm:cxn modelId="{01F91378-1046-4353-A85E-FE5C5396B467}" type="presParOf" srcId="{8592E5D5-6CD7-4557-9E0E-3CEC9E4FF876}" destId="{A1006E15-3A54-4165-8CD7-DAA82DFDF4AF}" srcOrd="2" destOrd="0" presId="urn:microsoft.com/office/officeart/2005/8/layout/process4"/>
    <dgm:cxn modelId="{80CCA110-FD55-4DD7-9337-889BC2A0BE78}" type="presParOf" srcId="{A1006E15-3A54-4165-8CD7-DAA82DFDF4AF}" destId="{5033F5CE-0ED0-495F-8140-8CBFD973C2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44B96-66BD-4EAA-9E07-98A42AD9171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74E72-84BD-447C-93A4-983C54D26679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0000"/>
              </a:solidFill>
            </a:rPr>
            <a:t>Старшая группа</a:t>
          </a:r>
        </a:p>
        <a:p>
          <a:r>
            <a:rPr lang="ru-RU" sz="2400" b="1" i="1" dirty="0" smtClean="0">
              <a:solidFill>
                <a:schemeClr val="bg1"/>
              </a:solidFill>
            </a:rPr>
            <a:t>Ходьба.</a:t>
          </a:r>
          <a:endParaRPr lang="ru-RU" sz="2400" b="1" i="1" dirty="0">
            <a:solidFill>
              <a:schemeClr val="bg1"/>
            </a:solidFill>
          </a:endParaRPr>
        </a:p>
      </dgm:t>
    </dgm:pt>
    <dgm:pt modelId="{F02233C6-4348-4812-AA0A-17210843C379}" type="parTrans" cxnId="{153CF4E1-CA59-4D7F-B4CA-9C4A58071E46}">
      <dgm:prSet/>
      <dgm:spPr/>
      <dgm:t>
        <a:bodyPr/>
        <a:lstStyle/>
        <a:p>
          <a:endParaRPr lang="ru-RU"/>
        </a:p>
      </dgm:t>
    </dgm:pt>
    <dgm:pt modelId="{C00225E2-D50B-4485-A3C9-B50482844E71}" type="sibTrans" cxnId="{153CF4E1-CA59-4D7F-B4CA-9C4A58071E46}">
      <dgm:prSet/>
      <dgm:spPr/>
      <dgm:t>
        <a:bodyPr/>
        <a:lstStyle/>
        <a:p>
          <a:endParaRPr lang="ru-RU"/>
        </a:p>
      </dgm:t>
    </dgm:pt>
    <dgm:pt modelId="{B09BA8DF-2131-4888-BBC9-FFF5BE9FE6F4}">
      <dgm:prSet phldrT="[Текст]" custT="1"/>
      <dgm:spPr/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Ходьба обычная, на носках (руки за голову), на пятках, на на­ружных сторонах стоп, с высоким подниманием колена (бедра), перекатом с пятки на носок, приставным шагом вправо и влево. Ходьба в колонне по одному, по двое, по трое, вдоль стен зала с поворотом, с выполнением различных заданий воспитателя.</a:t>
          </a:r>
          <a:endParaRPr lang="ru-RU" sz="1600" b="1" i="1" dirty="0">
            <a:solidFill>
              <a:schemeClr val="tx1"/>
            </a:solidFill>
          </a:endParaRPr>
        </a:p>
      </dgm:t>
    </dgm:pt>
    <dgm:pt modelId="{7F2D067D-CD98-416F-8539-9C67F1246F77}" type="parTrans" cxnId="{1DF5D376-1B65-4695-B4A9-060CBC48BF50}">
      <dgm:prSet/>
      <dgm:spPr/>
      <dgm:t>
        <a:bodyPr/>
        <a:lstStyle/>
        <a:p>
          <a:endParaRPr lang="ru-RU"/>
        </a:p>
      </dgm:t>
    </dgm:pt>
    <dgm:pt modelId="{93473519-5EB3-4EF4-BD6E-6D2D6FB391E0}" type="sibTrans" cxnId="{1DF5D376-1B65-4695-B4A9-060CBC48BF50}">
      <dgm:prSet/>
      <dgm:spPr/>
      <dgm:t>
        <a:bodyPr/>
        <a:lstStyle/>
        <a:p>
          <a:endParaRPr lang="ru-RU"/>
        </a:p>
      </dgm:t>
    </dgm:pt>
    <dgm:pt modelId="{A7D6527A-3205-4056-9DF2-164EA7D7F0C5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bg1"/>
              </a:solidFill>
            </a:rPr>
            <a:t>Упражнения в равновесии.</a:t>
          </a:r>
          <a:r>
            <a:rPr lang="ru-RU" sz="2400" b="1" i="1" u="none" dirty="0" smtClean="0">
              <a:solidFill>
                <a:schemeClr val="bg1"/>
              </a:solidFill>
            </a:rPr>
            <a:t> </a:t>
          </a:r>
          <a:endParaRPr lang="ru-RU" sz="2400" b="1" i="1" dirty="0">
            <a:solidFill>
              <a:schemeClr val="bg1"/>
            </a:solidFill>
          </a:endParaRPr>
        </a:p>
      </dgm:t>
    </dgm:pt>
    <dgm:pt modelId="{0BDABB06-A127-494B-9BFB-46433E28B1DB}" type="parTrans" cxnId="{B61DD8A5-AF8E-4A8A-967D-BA4E62DD3AD2}">
      <dgm:prSet/>
      <dgm:spPr/>
      <dgm:t>
        <a:bodyPr/>
        <a:lstStyle/>
        <a:p>
          <a:endParaRPr lang="ru-RU"/>
        </a:p>
      </dgm:t>
    </dgm:pt>
    <dgm:pt modelId="{E1976D6C-A4E3-4B20-91F4-1C6CA83068B5}" type="sibTrans" cxnId="{B61DD8A5-AF8E-4A8A-967D-BA4E62DD3AD2}">
      <dgm:prSet/>
      <dgm:spPr/>
      <dgm:t>
        <a:bodyPr/>
        <a:lstStyle/>
        <a:p>
          <a:endParaRPr lang="ru-RU"/>
        </a:p>
      </dgm:t>
    </dgm:pt>
    <dgm:pt modelId="{43237D4C-F26F-439D-B867-1FDD54DB2683}">
      <dgm:prSet phldrT="[Текст]" custT="1"/>
      <dgm:spPr/>
      <dgm:t>
        <a:bodyPr/>
        <a:lstStyle/>
        <a:p>
          <a:r>
            <a:rPr lang="ru-RU" sz="1400" b="1" i="1" u="none" dirty="0" smtClean="0">
              <a:solidFill>
                <a:schemeClr val="tx1"/>
              </a:solidFill>
            </a:rPr>
            <a:t>Ходьба по узкой рейке гимнастической скамейки, веревке (диаметр 1,5-3 см), по наклонной доске прямо и боком, на носках. Ходьба по гимнастической скамейке, с перешагиванием через набивные мячи, приседанием на середине, раскладыванием и собиранием предметов, прокатыванием перед собой мяча двумя руками, боком (при­ставным шагом), с мешочком песка на голове. Ходьба по наклонной доске вверх и вниз на носках, боком (приставным шагом). Кружение парами, держась за руки.</a:t>
          </a:r>
          <a:endParaRPr lang="ru-RU" sz="1400" b="1" i="1" dirty="0">
            <a:solidFill>
              <a:schemeClr val="tx1"/>
            </a:solidFill>
          </a:endParaRPr>
        </a:p>
      </dgm:t>
    </dgm:pt>
    <dgm:pt modelId="{B998F2C8-5173-4231-8A6E-2BAC15044CE9}" type="parTrans" cxnId="{3D1DB12E-BB36-4FC0-8606-02C4F10D1545}">
      <dgm:prSet/>
      <dgm:spPr/>
      <dgm:t>
        <a:bodyPr/>
        <a:lstStyle/>
        <a:p>
          <a:endParaRPr lang="ru-RU"/>
        </a:p>
      </dgm:t>
    </dgm:pt>
    <dgm:pt modelId="{4660F0C4-3F90-4738-AC91-848F69181032}" type="sibTrans" cxnId="{3D1DB12E-BB36-4FC0-8606-02C4F10D1545}">
      <dgm:prSet/>
      <dgm:spPr/>
      <dgm:t>
        <a:bodyPr/>
        <a:lstStyle/>
        <a:p>
          <a:endParaRPr lang="ru-RU"/>
        </a:p>
      </dgm:t>
    </dgm:pt>
    <dgm:pt modelId="{210BFAA0-D31F-4EA3-B09B-718890C6C832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Групповые упражнения с переходами</a:t>
          </a:r>
          <a:r>
            <a:rPr lang="ru-RU" sz="1200" b="1" i="1" dirty="0" smtClean="0">
              <a:solidFill>
                <a:schemeClr val="bg1"/>
              </a:solidFill>
            </a:rPr>
            <a:t>.</a:t>
          </a:r>
          <a:r>
            <a:rPr lang="ru-RU" sz="1200" b="1" i="1" u="none" dirty="0" smtClean="0">
              <a:solidFill>
                <a:schemeClr val="bg1"/>
              </a:solidFill>
            </a:rPr>
            <a:t> </a:t>
          </a:r>
          <a:endParaRPr lang="ru-RU" sz="1200" b="1" i="1" dirty="0">
            <a:solidFill>
              <a:schemeClr val="bg1"/>
            </a:solidFill>
          </a:endParaRPr>
        </a:p>
      </dgm:t>
    </dgm:pt>
    <dgm:pt modelId="{084373CF-0AEE-4608-896F-8C14A3F3F342}" type="parTrans" cxnId="{4F4D9905-6DE0-446F-B0D0-6548E87D82FC}">
      <dgm:prSet/>
      <dgm:spPr/>
      <dgm:t>
        <a:bodyPr/>
        <a:lstStyle/>
        <a:p>
          <a:endParaRPr lang="ru-RU"/>
        </a:p>
      </dgm:t>
    </dgm:pt>
    <dgm:pt modelId="{65BDF9EE-02BC-49EB-99AF-599AB801FB0B}" type="sibTrans" cxnId="{4F4D9905-6DE0-446F-B0D0-6548E87D82FC}">
      <dgm:prSet/>
      <dgm:spPr/>
      <dgm:t>
        <a:bodyPr/>
        <a:lstStyle/>
        <a:p>
          <a:endParaRPr lang="ru-RU"/>
        </a:p>
      </dgm:t>
    </dgm:pt>
    <dgm:pt modelId="{0E721D24-836C-4F79-873C-FA4B15821F89}">
      <dgm:prSet phldrT="[Текст]" custT="1"/>
      <dgm:spPr/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Построение в колонну по од­ному, в шеренгу, круг; перестроение в колонну по двое, по трое; равнение в затылок, в колонне, в шеренге. Размыкание в колонне — на вытянутые руки вперед, в шеренге — на вытянутые руки в стороны. Повороты направо, налево, кругом переступанием, прыжком.</a:t>
          </a:r>
          <a:endParaRPr lang="ru-RU" sz="1600" b="1" i="1" dirty="0">
            <a:solidFill>
              <a:schemeClr val="tx1"/>
            </a:solidFill>
          </a:endParaRPr>
        </a:p>
      </dgm:t>
    </dgm:pt>
    <dgm:pt modelId="{D77A2608-218C-4566-B138-881DA2D0180A}" type="parTrans" cxnId="{94CC11E7-8657-4DE7-A71A-7A27A9929FB0}">
      <dgm:prSet/>
      <dgm:spPr/>
      <dgm:t>
        <a:bodyPr/>
        <a:lstStyle/>
        <a:p>
          <a:endParaRPr lang="ru-RU"/>
        </a:p>
      </dgm:t>
    </dgm:pt>
    <dgm:pt modelId="{C0235E64-87ED-438D-B418-4141280D954A}" type="sibTrans" cxnId="{94CC11E7-8657-4DE7-A71A-7A27A9929FB0}">
      <dgm:prSet/>
      <dgm:spPr/>
      <dgm:t>
        <a:bodyPr/>
        <a:lstStyle/>
        <a:p>
          <a:endParaRPr lang="ru-RU"/>
        </a:p>
      </dgm:t>
    </dgm:pt>
    <dgm:pt modelId="{8A4A54A5-7C50-4DA8-B5B6-D4BD1922AADA}">
      <dgm:prSet custT="1"/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Ходьба на лыжах.</a:t>
          </a:r>
          <a:r>
            <a:rPr lang="ru-RU" sz="2800" b="1" i="1" u="none" dirty="0" smtClean="0">
              <a:solidFill>
                <a:schemeClr val="bg1"/>
              </a:solidFill>
            </a:rPr>
            <a:t> </a:t>
          </a:r>
        </a:p>
        <a:p>
          <a:r>
            <a:rPr lang="ru-RU" sz="1800" b="1" i="1" u="none" dirty="0" smtClean="0">
              <a:solidFill>
                <a:schemeClr val="bg1"/>
              </a:solidFill>
            </a:rPr>
            <a:t>Ходить на лыжах скользящим шагом. Выполнять повороты на месте и в движении. Подниматься на горку лесенкой, спус­каться с нее в низкой стойке. Проходить на лыжах в медленном темпе дистанцию 1-2 км.</a:t>
          </a:r>
          <a:endParaRPr lang="ru-RU" sz="1800" b="1" i="1" dirty="0">
            <a:solidFill>
              <a:schemeClr val="bg1"/>
            </a:solidFill>
          </a:endParaRPr>
        </a:p>
      </dgm:t>
    </dgm:pt>
    <dgm:pt modelId="{86FEC373-3FDB-4C1D-9284-CCC80E1346E4}" type="parTrans" cxnId="{64F91994-C639-4D39-8C7E-0BA360162FBE}">
      <dgm:prSet/>
      <dgm:spPr/>
      <dgm:t>
        <a:bodyPr/>
        <a:lstStyle/>
        <a:p>
          <a:endParaRPr lang="ru-RU"/>
        </a:p>
      </dgm:t>
    </dgm:pt>
    <dgm:pt modelId="{D2B99F3B-C3CA-4A79-903A-7217E6FA13DB}" type="sibTrans" cxnId="{64F91994-C639-4D39-8C7E-0BA360162FBE}">
      <dgm:prSet/>
      <dgm:spPr/>
      <dgm:t>
        <a:bodyPr/>
        <a:lstStyle/>
        <a:p>
          <a:endParaRPr lang="ru-RU"/>
        </a:p>
      </dgm:t>
    </dgm:pt>
    <dgm:pt modelId="{73B7E064-7E91-4B98-A34A-FB211287F956}" type="pres">
      <dgm:prSet presAssocID="{98044B96-66BD-4EAA-9E07-98A42AD917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926EF0-715D-4C6E-97D1-6B2E95F025BE}" type="pres">
      <dgm:prSet presAssocID="{8A4A54A5-7C50-4DA8-B5B6-D4BD1922AADA}" presName="boxAndChildren" presStyleCnt="0"/>
      <dgm:spPr/>
    </dgm:pt>
    <dgm:pt modelId="{D82D2871-D7F2-4A27-A41F-3BDD36561206}" type="pres">
      <dgm:prSet presAssocID="{8A4A54A5-7C50-4DA8-B5B6-D4BD1922AADA}" presName="parentTextBox" presStyleLbl="node1" presStyleIdx="0" presStyleCnt="4" custScaleY="122176"/>
      <dgm:spPr/>
      <dgm:t>
        <a:bodyPr/>
        <a:lstStyle/>
        <a:p>
          <a:endParaRPr lang="ru-RU"/>
        </a:p>
      </dgm:t>
    </dgm:pt>
    <dgm:pt modelId="{109144A5-74B9-4C43-A334-0C5D521E1517}" type="pres">
      <dgm:prSet presAssocID="{65BDF9EE-02BC-49EB-99AF-599AB801FB0B}" presName="sp" presStyleCnt="0"/>
      <dgm:spPr/>
    </dgm:pt>
    <dgm:pt modelId="{65AF8FEA-84EF-4D64-836C-261DA7CC3517}" type="pres">
      <dgm:prSet presAssocID="{210BFAA0-D31F-4EA3-B09B-718890C6C832}" presName="arrowAndChildren" presStyleCnt="0"/>
      <dgm:spPr/>
    </dgm:pt>
    <dgm:pt modelId="{9FD61884-EF4F-416A-9796-32B6DF81F233}" type="pres">
      <dgm:prSet presAssocID="{210BFAA0-D31F-4EA3-B09B-718890C6C832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F242A6C3-81EA-4F71-8ACD-10E80C7DA7A0}" type="pres">
      <dgm:prSet presAssocID="{210BFAA0-D31F-4EA3-B09B-718890C6C832}" presName="arrow" presStyleLbl="node1" presStyleIdx="1" presStyleCnt="4"/>
      <dgm:spPr/>
      <dgm:t>
        <a:bodyPr/>
        <a:lstStyle/>
        <a:p>
          <a:endParaRPr lang="ru-RU"/>
        </a:p>
      </dgm:t>
    </dgm:pt>
    <dgm:pt modelId="{4254C4F1-4990-45F3-8F9A-69559F5CDD3E}" type="pres">
      <dgm:prSet presAssocID="{210BFAA0-D31F-4EA3-B09B-718890C6C832}" presName="descendantArrow" presStyleCnt="0"/>
      <dgm:spPr/>
    </dgm:pt>
    <dgm:pt modelId="{C645F670-4DC4-42C2-9F3A-9F941ED976D7}" type="pres">
      <dgm:prSet presAssocID="{0E721D24-836C-4F79-873C-FA4B15821F89}" presName="childTextArrow" presStyleLbl="fgAccFollowNode1" presStyleIdx="0" presStyleCnt="3" custScaleY="213143" custLinFactNeighborY="47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7D21D-0BB9-4DFA-B5FC-1BB95ED146AF}" type="pres">
      <dgm:prSet presAssocID="{E1976D6C-A4E3-4B20-91F4-1C6CA83068B5}" presName="sp" presStyleCnt="0"/>
      <dgm:spPr/>
    </dgm:pt>
    <dgm:pt modelId="{36C2DE58-CD0A-40C2-B204-8211AD40D528}" type="pres">
      <dgm:prSet presAssocID="{A7D6527A-3205-4056-9DF2-164EA7D7F0C5}" presName="arrowAndChildren" presStyleCnt="0"/>
      <dgm:spPr/>
    </dgm:pt>
    <dgm:pt modelId="{FC7D9DF4-FAFD-4CEB-8D42-8FBD82B95DA6}" type="pres">
      <dgm:prSet presAssocID="{A7D6527A-3205-4056-9DF2-164EA7D7F0C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91EBC54-9660-48B0-9409-B9755C9588A2}" type="pres">
      <dgm:prSet presAssocID="{A7D6527A-3205-4056-9DF2-164EA7D7F0C5}" presName="arrow" presStyleLbl="node1" presStyleIdx="2" presStyleCnt="4"/>
      <dgm:spPr/>
      <dgm:t>
        <a:bodyPr/>
        <a:lstStyle/>
        <a:p>
          <a:endParaRPr lang="ru-RU"/>
        </a:p>
      </dgm:t>
    </dgm:pt>
    <dgm:pt modelId="{22825C80-31EE-41E3-BEA1-3F5FB10A278B}" type="pres">
      <dgm:prSet presAssocID="{A7D6527A-3205-4056-9DF2-164EA7D7F0C5}" presName="descendantArrow" presStyleCnt="0"/>
      <dgm:spPr/>
    </dgm:pt>
    <dgm:pt modelId="{2A3B8B6A-BAB4-44C7-8F9F-2C0EEBB3E66F}" type="pres">
      <dgm:prSet presAssocID="{43237D4C-F26F-439D-B867-1FDD54DB2683}" presName="childTextArrow" presStyleLbl="fgAccFollowNode1" presStyleIdx="1" presStyleCnt="3" custScaleY="181108" custLinFactNeighborX="-2911" custLinFactNeighborY="44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807D3-F141-4699-877D-A16F09F1109A}" type="pres">
      <dgm:prSet presAssocID="{C00225E2-D50B-4485-A3C9-B50482844E71}" presName="sp" presStyleCnt="0"/>
      <dgm:spPr/>
    </dgm:pt>
    <dgm:pt modelId="{BA9AB57A-77D2-4CF8-AFAE-AFE593AD40DC}" type="pres">
      <dgm:prSet presAssocID="{FD574E72-84BD-447C-93A4-983C54D26679}" presName="arrowAndChildren" presStyleCnt="0"/>
      <dgm:spPr/>
    </dgm:pt>
    <dgm:pt modelId="{D349349A-755B-439E-8DB8-CAF4F98EE560}" type="pres">
      <dgm:prSet presAssocID="{FD574E72-84BD-447C-93A4-983C54D26679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D5D2ED60-FAC4-4329-801D-0AAFDCC78E2D}" type="pres">
      <dgm:prSet presAssocID="{FD574E72-84BD-447C-93A4-983C54D26679}" presName="arrow" presStyleLbl="node1" presStyleIdx="3" presStyleCnt="4"/>
      <dgm:spPr/>
      <dgm:t>
        <a:bodyPr/>
        <a:lstStyle/>
        <a:p>
          <a:endParaRPr lang="ru-RU"/>
        </a:p>
      </dgm:t>
    </dgm:pt>
    <dgm:pt modelId="{F5DE954F-F14B-4DD8-BB7C-5949D74E9995}" type="pres">
      <dgm:prSet presAssocID="{FD574E72-84BD-447C-93A4-983C54D26679}" presName="descendantArrow" presStyleCnt="0"/>
      <dgm:spPr/>
    </dgm:pt>
    <dgm:pt modelId="{123CB190-F509-4544-8340-5621AAEF6CB9}" type="pres">
      <dgm:prSet presAssocID="{B09BA8DF-2131-4888-BBC9-FFF5BE9FE6F4}" presName="childTextArrow" presStyleLbl="fgAccFollowNode1" presStyleIdx="2" presStyleCnt="3" custScaleY="182451" custLinFactNeighborX="2911" custLinFactNeighborY="54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DB12E-BB36-4FC0-8606-02C4F10D1545}" srcId="{A7D6527A-3205-4056-9DF2-164EA7D7F0C5}" destId="{43237D4C-F26F-439D-B867-1FDD54DB2683}" srcOrd="0" destOrd="0" parTransId="{B998F2C8-5173-4231-8A6E-2BAC15044CE9}" sibTransId="{4660F0C4-3F90-4738-AC91-848F69181032}"/>
    <dgm:cxn modelId="{B5FDAE54-C0AE-4C27-95CD-99D877FE8BAF}" type="presOf" srcId="{8A4A54A5-7C50-4DA8-B5B6-D4BD1922AADA}" destId="{D82D2871-D7F2-4A27-A41F-3BDD36561206}" srcOrd="0" destOrd="0" presId="urn:microsoft.com/office/officeart/2005/8/layout/process4"/>
    <dgm:cxn modelId="{121C2A3A-23B4-45D9-B339-4EEA51DE51A2}" type="presOf" srcId="{210BFAA0-D31F-4EA3-B09B-718890C6C832}" destId="{F242A6C3-81EA-4F71-8ACD-10E80C7DA7A0}" srcOrd="1" destOrd="0" presId="urn:microsoft.com/office/officeart/2005/8/layout/process4"/>
    <dgm:cxn modelId="{4F4D9905-6DE0-446F-B0D0-6548E87D82FC}" srcId="{98044B96-66BD-4EAA-9E07-98A42AD91711}" destId="{210BFAA0-D31F-4EA3-B09B-718890C6C832}" srcOrd="2" destOrd="0" parTransId="{084373CF-0AEE-4608-896F-8C14A3F3F342}" sibTransId="{65BDF9EE-02BC-49EB-99AF-599AB801FB0B}"/>
    <dgm:cxn modelId="{7C4B9D60-D077-40A2-9EFA-A6F8745A8CB8}" type="presOf" srcId="{0E721D24-836C-4F79-873C-FA4B15821F89}" destId="{C645F670-4DC4-42C2-9F3A-9F941ED976D7}" srcOrd="0" destOrd="0" presId="urn:microsoft.com/office/officeart/2005/8/layout/process4"/>
    <dgm:cxn modelId="{D0237F13-AD7B-4585-B6F7-AE7FBD3CF080}" type="presOf" srcId="{B09BA8DF-2131-4888-BBC9-FFF5BE9FE6F4}" destId="{123CB190-F509-4544-8340-5621AAEF6CB9}" srcOrd="0" destOrd="0" presId="urn:microsoft.com/office/officeart/2005/8/layout/process4"/>
    <dgm:cxn modelId="{7FABD2F2-9948-497B-8F91-1391C2A0F14E}" type="presOf" srcId="{98044B96-66BD-4EAA-9E07-98A42AD91711}" destId="{73B7E064-7E91-4B98-A34A-FB211287F956}" srcOrd="0" destOrd="0" presId="urn:microsoft.com/office/officeart/2005/8/layout/process4"/>
    <dgm:cxn modelId="{B61DD8A5-AF8E-4A8A-967D-BA4E62DD3AD2}" srcId="{98044B96-66BD-4EAA-9E07-98A42AD91711}" destId="{A7D6527A-3205-4056-9DF2-164EA7D7F0C5}" srcOrd="1" destOrd="0" parTransId="{0BDABB06-A127-494B-9BFB-46433E28B1DB}" sibTransId="{E1976D6C-A4E3-4B20-91F4-1C6CA83068B5}"/>
    <dgm:cxn modelId="{49A30C17-131E-4735-BF50-0FA0458C2225}" type="presOf" srcId="{FD574E72-84BD-447C-93A4-983C54D26679}" destId="{D349349A-755B-439E-8DB8-CAF4F98EE560}" srcOrd="0" destOrd="0" presId="urn:microsoft.com/office/officeart/2005/8/layout/process4"/>
    <dgm:cxn modelId="{54C57310-E6CA-4252-AF1B-1F95D59297AA}" type="presOf" srcId="{FD574E72-84BD-447C-93A4-983C54D26679}" destId="{D5D2ED60-FAC4-4329-801D-0AAFDCC78E2D}" srcOrd="1" destOrd="0" presId="urn:microsoft.com/office/officeart/2005/8/layout/process4"/>
    <dgm:cxn modelId="{94CC11E7-8657-4DE7-A71A-7A27A9929FB0}" srcId="{210BFAA0-D31F-4EA3-B09B-718890C6C832}" destId="{0E721D24-836C-4F79-873C-FA4B15821F89}" srcOrd="0" destOrd="0" parTransId="{D77A2608-218C-4566-B138-881DA2D0180A}" sibTransId="{C0235E64-87ED-438D-B418-4141280D954A}"/>
    <dgm:cxn modelId="{64F91994-C639-4D39-8C7E-0BA360162FBE}" srcId="{98044B96-66BD-4EAA-9E07-98A42AD91711}" destId="{8A4A54A5-7C50-4DA8-B5B6-D4BD1922AADA}" srcOrd="3" destOrd="0" parTransId="{86FEC373-3FDB-4C1D-9284-CCC80E1346E4}" sibTransId="{D2B99F3B-C3CA-4A79-903A-7217E6FA13DB}"/>
    <dgm:cxn modelId="{103A5AB3-A87C-49DE-9526-8BB7E11307F8}" type="presOf" srcId="{210BFAA0-D31F-4EA3-B09B-718890C6C832}" destId="{9FD61884-EF4F-416A-9796-32B6DF81F233}" srcOrd="0" destOrd="0" presId="urn:microsoft.com/office/officeart/2005/8/layout/process4"/>
    <dgm:cxn modelId="{153CF4E1-CA59-4D7F-B4CA-9C4A58071E46}" srcId="{98044B96-66BD-4EAA-9E07-98A42AD91711}" destId="{FD574E72-84BD-447C-93A4-983C54D26679}" srcOrd="0" destOrd="0" parTransId="{F02233C6-4348-4812-AA0A-17210843C379}" sibTransId="{C00225E2-D50B-4485-A3C9-B50482844E71}"/>
    <dgm:cxn modelId="{1E00A54E-191D-4697-97C0-39B5BB392D28}" type="presOf" srcId="{A7D6527A-3205-4056-9DF2-164EA7D7F0C5}" destId="{FC7D9DF4-FAFD-4CEB-8D42-8FBD82B95DA6}" srcOrd="0" destOrd="0" presId="urn:microsoft.com/office/officeart/2005/8/layout/process4"/>
    <dgm:cxn modelId="{2B4A6B15-B23B-4842-8247-58863329B9AD}" type="presOf" srcId="{A7D6527A-3205-4056-9DF2-164EA7D7F0C5}" destId="{591EBC54-9660-48B0-9409-B9755C9588A2}" srcOrd="1" destOrd="0" presId="urn:microsoft.com/office/officeart/2005/8/layout/process4"/>
    <dgm:cxn modelId="{1DF5D376-1B65-4695-B4A9-060CBC48BF50}" srcId="{FD574E72-84BD-447C-93A4-983C54D26679}" destId="{B09BA8DF-2131-4888-BBC9-FFF5BE9FE6F4}" srcOrd="0" destOrd="0" parTransId="{7F2D067D-CD98-416F-8539-9C67F1246F77}" sibTransId="{93473519-5EB3-4EF4-BD6E-6D2D6FB391E0}"/>
    <dgm:cxn modelId="{1BA503C4-9138-4FDD-B83D-61C064E4A7A9}" type="presOf" srcId="{43237D4C-F26F-439D-B867-1FDD54DB2683}" destId="{2A3B8B6A-BAB4-44C7-8F9F-2C0EEBB3E66F}" srcOrd="0" destOrd="0" presId="urn:microsoft.com/office/officeart/2005/8/layout/process4"/>
    <dgm:cxn modelId="{3022E917-B3E3-4DD0-874E-5899A940C85E}" type="presParOf" srcId="{73B7E064-7E91-4B98-A34A-FB211287F956}" destId="{21926EF0-715D-4C6E-97D1-6B2E95F025BE}" srcOrd="0" destOrd="0" presId="urn:microsoft.com/office/officeart/2005/8/layout/process4"/>
    <dgm:cxn modelId="{487D07C7-B66E-4DA3-B30A-47C92914D3AD}" type="presParOf" srcId="{21926EF0-715D-4C6E-97D1-6B2E95F025BE}" destId="{D82D2871-D7F2-4A27-A41F-3BDD36561206}" srcOrd="0" destOrd="0" presId="urn:microsoft.com/office/officeart/2005/8/layout/process4"/>
    <dgm:cxn modelId="{A6E2AE6C-B99E-4F31-8427-55B751251100}" type="presParOf" srcId="{73B7E064-7E91-4B98-A34A-FB211287F956}" destId="{109144A5-74B9-4C43-A334-0C5D521E1517}" srcOrd="1" destOrd="0" presId="urn:microsoft.com/office/officeart/2005/8/layout/process4"/>
    <dgm:cxn modelId="{D16B9DE6-37A7-4328-9C66-6AE72943FF61}" type="presParOf" srcId="{73B7E064-7E91-4B98-A34A-FB211287F956}" destId="{65AF8FEA-84EF-4D64-836C-261DA7CC3517}" srcOrd="2" destOrd="0" presId="urn:microsoft.com/office/officeart/2005/8/layout/process4"/>
    <dgm:cxn modelId="{2D13FC71-84CC-4366-B9DE-2EB6AF1AC4E8}" type="presParOf" srcId="{65AF8FEA-84EF-4D64-836C-261DA7CC3517}" destId="{9FD61884-EF4F-416A-9796-32B6DF81F233}" srcOrd="0" destOrd="0" presId="urn:microsoft.com/office/officeart/2005/8/layout/process4"/>
    <dgm:cxn modelId="{F86D246D-133D-4032-A5DC-A72719C742C5}" type="presParOf" srcId="{65AF8FEA-84EF-4D64-836C-261DA7CC3517}" destId="{F242A6C3-81EA-4F71-8ACD-10E80C7DA7A0}" srcOrd="1" destOrd="0" presId="urn:microsoft.com/office/officeart/2005/8/layout/process4"/>
    <dgm:cxn modelId="{DBD9E4E2-9BB7-4C59-BBE1-ABFD0F76AD5E}" type="presParOf" srcId="{65AF8FEA-84EF-4D64-836C-261DA7CC3517}" destId="{4254C4F1-4990-45F3-8F9A-69559F5CDD3E}" srcOrd="2" destOrd="0" presId="urn:microsoft.com/office/officeart/2005/8/layout/process4"/>
    <dgm:cxn modelId="{4CE2C2F9-C944-4227-B390-C56266615CD5}" type="presParOf" srcId="{4254C4F1-4990-45F3-8F9A-69559F5CDD3E}" destId="{C645F670-4DC4-42C2-9F3A-9F941ED976D7}" srcOrd="0" destOrd="0" presId="urn:microsoft.com/office/officeart/2005/8/layout/process4"/>
    <dgm:cxn modelId="{4A833389-1C47-43CB-A2DD-E1F83ACF04BD}" type="presParOf" srcId="{73B7E064-7E91-4B98-A34A-FB211287F956}" destId="{1BF7D21D-0BB9-4DFA-B5FC-1BB95ED146AF}" srcOrd="3" destOrd="0" presId="urn:microsoft.com/office/officeart/2005/8/layout/process4"/>
    <dgm:cxn modelId="{C3911E86-702D-4DDE-9B42-B45658D0CB81}" type="presParOf" srcId="{73B7E064-7E91-4B98-A34A-FB211287F956}" destId="{36C2DE58-CD0A-40C2-B204-8211AD40D528}" srcOrd="4" destOrd="0" presId="urn:microsoft.com/office/officeart/2005/8/layout/process4"/>
    <dgm:cxn modelId="{ADF28F07-1DFC-4646-8461-54A508AFC34A}" type="presParOf" srcId="{36C2DE58-CD0A-40C2-B204-8211AD40D528}" destId="{FC7D9DF4-FAFD-4CEB-8D42-8FBD82B95DA6}" srcOrd="0" destOrd="0" presId="urn:microsoft.com/office/officeart/2005/8/layout/process4"/>
    <dgm:cxn modelId="{6756F919-2DE0-47ED-ABE7-9F839D43280F}" type="presParOf" srcId="{36C2DE58-CD0A-40C2-B204-8211AD40D528}" destId="{591EBC54-9660-48B0-9409-B9755C9588A2}" srcOrd="1" destOrd="0" presId="urn:microsoft.com/office/officeart/2005/8/layout/process4"/>
    <dgm:cxn modelId="{148AC936-5921-4534-914F-F93679D9568E}" type="presParOf" srcId="{36C2DE58-CD0A-40C2-B204-8211AD40D528}" destId="{22825C80-31EE-41E3-BEA1-3F5FB10A278B}" srcOrd="2" destOrd="0" presId="urn:microsoft.com/office/officeart/2005/8/layout/process4"/>
    <dgm:cxn modelId="{2B5927B5-68DA-40C2-A5C9-C1717F13E87F}" type="presParOf" srcId="{22825C80-31EE-41E3-BEA1-3F5FB10A278B}" destId="{2A3B8B6A-BAB4-44C7-8F9F-2C0EEBB3E66F}" srcOrd="0" destOrd="0" presId="urn:microsoft.com/office/officeart/2005/8/layout/process4"/>
    <dgm:cxn modelId="{996C38C9-A05D-4281-B15D-820571AFD34F}" type="presParOf" srcId="{73B7E064-7E91-4B98-A34A-FB211287F956}" destId="{94B807D3-F141-4699-877D-A16F09F1109A}" srcOrd="5" destOrd="0" presId="urn:microsoft.com/office/officeart/2005/8/layout/process4"/>
    <dgm:cxn modelId="{8C432F05-E1BF-408B-9FA7-E018946AE4D2}" type="presParOf" srcId="{73B7E064-7E91-4B98-A34A-FB211287F956}" destId="{BA9AB57A-77D2-4CF8-AFAE-AFE593AD40DC}" srcOrd="6" destOrd="0" presId="urn:microsoft.com/office/officeart/2005/8/layout/process4"/>
    <dgm:cxn modelId="{84598B42-E31B-4B8E-84E2-1E00455DB26C}" type="presParOf" srcId="{BA9AB57A-77D2-4CF8-AFAE-AFE593AD40DC}" destId="{D349349A-755B-439E-8DB8-CAF4F98EE560}" srcOrd="0" destOrd="0" presId="urn:microsoft.com/office/officeart/2005/8/layout/process4"/>
    <dgm:cxn modelId="{9B2EB487-0076-4F82-9E12-A01324352CBA}" type="presParOf" srcId="{BA9AB57A-77D2-4CF8-AFAE-AFE593AD40DC}" destId="{D5D2ED60-FAC4-4329-801D-0AAFDCC78E2D}" srcOrd="1" destOrd="0" presId="urn:microsoft.com/office/officeart/2005/8/layout/process4"/>
    <dgm:cxn modelId="{F2ABD72E-C7A6-4185-9FBF-E1330454C88A}" type="presParOf" srcId="{BA9AB57A-77D2-4CF8-AFAE-AFE593AD40DC}" destId="{F5DE954F-F14B-4DD8-BB7C-5949D74E9995}" srcOrd="2" destOrd="0" presId="urn:microsoft.com/office/officeart/2005/8/layout/process4"/>
    <dgm:cxn modelId="{05367F94-DF05-4182-A70B-1C684B3D0042}" type="presParOf" srcId="{F5DE954F-F14B-4DD8-BB7C-5949D74E9995}" destId="{123CB190-F509-4544-8340-5621AAEF6C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06610A-9E58-4915-8BAB-A37FC2AED77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752C36-216A-4637-8C3B-626E298D88B4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FF0000"/>
              </a:solidFill>
            </a:rPr>
            <a:t>Подготовительная группа</a:t>
          </a:r>
        </a:p>
        <a:p>
          <a:r>
            <a:rPr lang="ru-RU" sz="2800" b="1" i="1" dirty="0" smtClean="0">
              <a:solidFill>
                <a:schemeClr val="bg1"/>
              </a:solidFill>
            </a:rPr>
            <a:t>Ходьба.</a:t>
          </a:r>
          <a:endParaRPr lang="ru-RU" sz="2800" b="1" i="1" dirty="0">
            <a:solidFill>
              <a:schemeClr val="bg1"/>
            </a:solidFill>
          </a:endParaRPr>
        </a:p>
      </dgm:t>
    </dgm:pt>
    <dgm:pt modelId="{6FCC6D89-9CBA-4A26-9AFE-F69425E23D1A}" type="parTrans" cxnId="{D1986D46-6A1B-421B-BA19-64FAD67B9DCC}">
      <dgm:prSet/>
      <dgm:spPr/>
      <dgm:t>
        <a:bodyPr/>
        <a:lstStyle/>
        <a:p>
          <a:endParaRPr lang="ru-RU"/>
        </a:p>
      </dgm:t>
    </dgm:pt>
    <dgm:pt modelId="{50D9A173-954B-4B79-BA54-5CED10668B7A}" type="sibTrans" cxnId="{D1986D46-6A1B-421B-BA19-64FAD67B9DCC}">
      <dgm:prSet/>
      <dgm:spPr/>
      <dgm:t>
        <a:bodyPr/>
        <a:lstStyle/>
        <a:p>
          <a:endParaRPr lang="ru-RU"/>
        </a:p>
      </dgm:t>
    </dgm:pt>
    <dgm:pt modelId="{69495052-E603-453E-8925-CE559C1AE763}">
      <dgm:prSet phldrT="[Текст]" custT="1"/>
      <dgm:spPr/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Ходьба обычная, на носках с разными положениями рук, на пятках, на наружных сторонах стоп, с высоким подниманием колена (бедра), широким и мелким шагом, приставным шагом вперед и назад, гимнастическим шагом, перекатом с пятки на носок; ходьба в полу </a:t>
          </a:r>
          <a:r>
            <a:rPr lang="ru-RU" sz="1600" b="1" i="1" u="none" dirty="0" err="1" smtClean="0">
              <a:solidFill>
                <a:schemeClr val="tx1"/>
              </a:solidFill>
            </a:rPr>
            <a:t>присяде</a:t>
          </a:r>
          <a:r>
            <a:rPr lang="ru-RU" sz="1600" b="1" i="1" u="none" dirty="0" smtClean="0">
              <a:solidFill>
                <a:schemeClr val="tx1"/>
              </a:solidFill>
            </a:rPr>
            <a:t>. Ходьба в колонне по одному, по двое, по трое, по четыре, в шеренге. Ходьба в разных направлениях: по кругу, по прямой с поворотами, змейкой, врас­сыпную. Ходьба в сочетании с другими видами движений.</a:t>
          </a:r>
          <a:endParaRPr lang="ru-RU" sz="1600" b="1" i="1" dirty="0">
            <a:solidFill>
              <a:schemeClr val="tx1"/>
            </a:solidFill>
          </a:endParaRPr>
        </a:p>
      </dgm:t>
    </dgm:pt>
    <dgm:pt modelId="{3CC8F122-ECF6-47FF-AB05-5A9124519B6E}" type="parTrans" cxnId="{B8ED9B83-1276-4B53-BF59-A6A3598ACCC9}">
      <dgm:prSet/>
      <dgm:spPr/>
      <dgm:t>
        <a:bodyPr/>
        <a:lstStyle/>
        <a:p>
          <a:endParaRPr lang="ru-RU"/>
        </a:p>
      </dgm:t>
    </dgm:pt>
    <dgm:pt modelId="{9FEA7B96-49FE-4D90-A647-C9624E93B163}" type="sibTrans" cxnId="{B8ED9B83-1276-4B53-BF59-A6A3598ACCC9}">
      <dgm:prSet/>
      <dgm:spPr/>
      <dgm:t>
        <a:bodyPr/>
        <a:lstStyle/>
        <a:p>
          <a:endParaRPr lang="ru-RU"/>
        </a:p>
      </dgm:t>
    </dgm:pt>
    <dgm:pt modelId="{F77C81D5-3D40-4999-990C-D9FF5F8E3FB5}">
      <dgm:prSet phldrT="[Текст]" custT="1"/>
      <dgm:spPr/>
      <dgm:t>
        <a:bodyPr/>
        <a:lstStyle/>
        <a:p>
          <a:endParaRPr lang="ru-RU" sz="2800" b="1" i="1" dirty="0" smtClean="0">
            <a:solidFill>
              <a:schemeClr val="bg1"/>
            </a:solidFill>
          </a:endParaRPr>
        </a:p>
        <a:p>
          <a:r>
            <a:rPr lang="ru-RU" sz="2800" b="1" i="1" dirty="0" smtClean="0">
              <a:solidFill>
                <a:schemeClr val="bg1"/>
              </a:solidFill>
            </a:rPr>
            <a:t>Упражнения в равновесии.</a:t>
          </a:r>
          <a:r>
            <a:rPr lang="ru-RU" sz="2800" b="1" i="1" u="none" dirty="0" smtClean="0">
              <a:solidFill>
                <a:schemeClr val="bg1"/>
              </a:solidFill>
            </a:rPr>
            <a:t> </a:t>
          </a:r>
          <a:endParaRPr lang="ru-RU" sz="2800" b="1" i="1" dirty="0">
            <a:solidFill>
              <a:schemeClr val="bg1"/>
            </a:solidFill>
          </a:endParaRPr>
        </a:p>
      </dgm:t>
    </dgm:pt>
    <dgm:pt modelId="{9D26D7F8-BEBA-4310-9E0D-B71B35F7086A}" type="parTrans" cxnId="{2D4C297A-1F55-43CD-964F-9DE742BD5368}">
      <dgm:prSet/>
      <dgm:spPr/>
      <dgm:t>
        <a:bodyPr/>
        <a:lstStyle/>
        <a:p>
          <a:endParaRPr lang="ru-RU"/>
        </a:p>
      </dgm:t>
    </dgm:pt>
    <dgm:pt modelId="{BDCED7D9-D3B2-4D21-A06E-D2B88C62E325}" type="sibTrans" cxnId="{2D4C297A-1F55-43CD-964F-9DE742BD5368}">
      <dgm:prSet/>
      <dgm:spPr/>
      <dgm:t>
        <a:bodyPr/>
        <a:lstStyle/>
        <a:p>
          <a:endParaRPr lang="ru-RU"/>
        </a:p>
      </dgm:t>
    </dgm:pt>
    <dgm:pt modelId="{A7CAB4C5-397E-42C7-9EE6-2A33BC0F1425}">
      <dgm:prSet phldrT="[Текст]" custT="1"/>
      <dgm:spPr/>
      <dgm:t>
        <a:bodyPr/>
        <a:lstStyle/>
        <a:p>
          <a:r>
            <a:rPr lang="ru-RU" sz="1600" b="1" i="1" u="none" dirty="0" smtClean="0">
              <a:solidFill>
                <a:schemeClr val="tx1"/>
              </a:solidFill>
            </a:rPr>
            <a:t>Ходьба по гимнастической скамейке боком приставным шагом; с набивным мешочком на спине; приседая на одной ноге и пронося другую махом вперед сбоку скамейки; поднимая прямую ногу и делая под ней хлопок; с остановкой посередине и перешагиванием (палки, веревки), с приседанием и поворотом кругом, с перепрыгиванием через ленточку. Ходьба по узкой рейке гимнастической скамейки, по ве­ревке (диаметр 1,5-3 см) прямо и боком. Кружение с закрытыми глазами (с остановкой и выполнением различных фигур).</a:t>
          </a:r>
          <a:endParaRPr lang="ru-RU" sz="1600" b="1" i="1" dirty="0">
            <a:solidFill>
              <a:schemeClr val="tx1"/>
            </a:solidFill>
          </a:endParaRPr>
        </a:p>
      </dgm:t>
    </dgm:pt>
    <dgm:pt modelId="{304AE3BB-39F3-404D-87B8-3839C578D8F5}" type="parTrans" cxnId="{9F0BAC89-7321-4F82-AFF4-0D7FC71F66D0}">
      <dgm:prSet/>
      <dgm:spPr/>
      <dgm:t>
        <a:bodyPr/>
        <a:lstStyle/>
        <a:p>
          <a:endParaRPr lang="ru-RU"/>
        </a:p>
      </dgm:t>
    </dgm:pt>
    <dgm:pt modelId="{64366A28-9306-4294-A17D-772B0F8B8FAD}" type="sibTrans" cxnId="{9F0BAC89-7321-4F82-AFF4-0D7FC71F66D0}">
      <dgm:prSet/>
      <dgm:spPr/>
      <dgm:t>
        <a:bodyPr/>
        <a:lstStyle/>
        <a:p>
          <a:endParaRPr lang="ru-RU"/>
        </a:p>
      </dgm:t>
    </dgm:pt>
    <dgm:pt modelId="{D20F72CA-6335-4820-B6BF-FAEB20DFDF47}">
      <dgm:prSet phldrT="[Текст]" custT="1"/>
      <dgm:spPr/>
      <dgm:t>
        <a:bodyPr/>
        <a:lstStyle/>
        <a:p>
          <a:endParaRPr lang="ru-RU" sz="2800" b="1" i="1" dirty="0" smtClean="0">
            <a:solidFill>
              <a:schemeClr val="bg1"/>
            </a:solidFill>
          </a:endParaRPr>
        </a:p>
        <a:p>
          <a:r>
            <a:rPr lang="ru-RU" sz="2800" b="1" i="1" dirty="0" smtClean="0">
              <a:solidFill>
                <a:schemeClr val="bg1"/>
              </a:solidFill>
            </a:rPr>
            <a:t>Групповые упражнения с переходами.</a:t>
          </a:r>
          <a:r>
            <a:rPr lang="ru-RU" sz="2800" b="1" i="1" u="none" dirty="0" smtClean="0">
              <a:solidFill>
                <a:schemeClr val="bg1"/>
              </a:solidFill>
            </a:rPr>
            <a:t> </a:t>
          </a:r>
          <a:endParaRPr lang="ru-RU" sz="2800" b="1" i="1" dirty="0">
            <a:solidFill>
              <a:schemeClr val="bg1"/>
            </a:solidFill>
          </a:endParaRPr>
        </a:p>
      </dgm:t>
    </dgm:pt>
    <dgm:pt modelId="{14EEB7F5-2F08-4CBA-8791-8E92F8B5420C}" type="parTrans" cxnId="{85AFA627-CA90-4B34-B69D-9FA018C7C4BB}">
      <dgm:prSet/>
      <dgm:spPr/>
      <dgm:t>
        <a:bodyPr/>
        <a:lstStyle/>
        <a:p>
          <a:endParaRPr lang="ru-RU"/>
        </a:p>
      </dgm:t>
    </dgm:pt>
    <dgm:pt modelId="{15F189B1-6844-4045-ACA4-2EABC60078C1}" type="sibTrans" cxnId="{85AFA627-CA90-4B34-B69D-9FA018C7C4BB}">
      <dgm:prSet/>
      <dgm:spPr/>
      <dgm:t>
        <a:bodyPr/>
        <a:lstStyle/>
        <a:p>
          <a:endParaRPr lang="ru-RU"/>
        </a:p>
      </dgm:t>
    </dgm:pt>
    <dgm:pt modelId="{64953DA2-5D17-4A45-B8A0-B58A5F5AC379}">
      <dgm:prSet phldrT="[Текст]" custT="1"/>
      <dgm:spPr/>
      <dgm:t>
        <a:bodyPr/>
        <a:lstStyle/>
        <a:p>
          <a:r>
            <a:rPr lang="ru-RU" sz="1800" b="1" i="1" u="none" dirty="0" smtClean="0">
              <a:solidFill>
                <a:schemeClr val="tx1"/>
              </a:solidFill>
            </a:rPr>
            <a:t>Построение (самостоятельно) в колонну по одному, в круг, шеренгу. Перестроение в колонну по двое, по трое, по четыре на ходу, из одного круга в несколько (2—3). Расчет на «первый-второй» и перестроение из одной шеренги в две; равнение в колонне, шеренге, круге; размыкание и смыкание приставным шагом; повороты направо, налево, кругом.</a:t>
          </a:r>
          <a:endParaRPr lang="ru-RU" sz="1800" b="1" i="1" dirty="0">
            <a:solidFill>
              <a:schemeClr val="tx1"/>
            </a:solidFill>
          </a:endParaRPr>
        </a:p>
      </dgm:t>
    </dgm:pt>
    <dgm:pt modelId="{616CE524-EAC1-4EA2-9E88-85900D7B1525}" type="parTrans" cxnId="{2BFF131D-9FCE-4946-9782-2773CD464BCF}">
      <dgm:prSet/>
      <dgm:spPr/>
      <dgm:t>
        <a:bodyPr/>
        <a:lstStyle/>
        <a:p>
          <a:endParaRPr lang="ru-RU"/>
        </a:p>
      </dgm:t>
    </dgm:pt>
    <dgm:pt modelId="{8FAA81B6-AFC7-4B11-8D44-7F53AC4A4BEA}" type="sibTrans" cxnId="{2BFF131D-9FCE-4946-9782-2773CD464BCF}">
      <dgm:prSet/>
      <dgm:spPr/>
      <dgm:t>
        <a:bodyPr/>
        <a:lstStyle/>
        <a:p>
          <a:endParaRPr lang="ru-RU"/>
        </a:p>
      </dgm:t>
    </dgm:pt>
    <dgm:pt modelId="{DBD68835-AE2F-47CE-AE54-EF12D1FD91E3}">
      <dgm:prSet custT="1"/>
      <dgm:spPr/>
      <dgm:t>
        <a:bodyPr/>
        <a:lstStyle/>
        <a:p>
          <a:r>
            <a:rPr lang="ru-RU" sz="1600" b="1" i="1" dirty="0" smtClean="0">
              <a:solidFill>
                <a:schemeClr val="bg1"/>
              </a:solidFill>
            </a:rPr>
            <a:t>Ходьба на лыжах.</a:t>
          </a:r>
        </a:p>
        <a:p>
          <a:r>
            <a:rPr lang="ru-RU" sz="1400" b="1" i="1" u="none" dirty="0" smtClean="0">
              <a:solidFill>
                <a:schemeClr val="bg1"/>
              </a:solidFill>
            </a:rPr>
            <a:t> </a:t>
          </a:r>
          <a:r>
            <a:rPr lang="ru-RU" sz="1600" b="1" i="1" u="none" dirty="0" smtClean="0">
              <a:solidFill>
                <a:schemeClr val="bg1"/>
              </a:solidFill>
            </a:rPr>
            <a:t>Идти скользящим шагом по лыжне, заложив руки за спину. Ходить попеременным двух  </a:t>
          </a:r>
          <a:r>
            <a:rPr lang="ru-RU" sz="1600" b="1" i="1" u="none" dirty="0" err="1" smtClean="0">
              <a:solidFill>
                <a:schemeClr val="bg1"/>
              </a:solidFill>
            </a:rPr>
            <a:t>шажным</a:t>
          </a:r>
          <a:r>
            <a:rPr lang="ru-RU" sz="1600" b="1" i="1" u="none" dirty="0" smtClean="0">
              <a:solidFill>
                <a:schemeClr val="bg1"/>
              </a:solidFill>
            </a:rPr>
            <a:t> ходом (с палками). Проходить на лыжах 600 м в среднем темпе, 2-3 км в медленном темпе. Выполнять повороты переступанием в движении. Подниматься на гор­ку лесенкой, елочкой. Спускаться с горки в низкой и высокой стойке, тормозить.</a:t>
          </a:r>
          <a:endParaRPr lang="ru-RU" sz="1600" b="1" i="1" dirty="0">
            <a:solidFill>
              <a:schemeClr val="bg1"/>
            </a:solidFill>
          </a:endParaRPr>
        </a:p>
      </dgm:t>
    </dgm:pt>
    <dgm:pt modelId="{57621FBB-1E83-4195-85F9-5C0A0756BA45}" type="parTrans" cxnId="{31263A0F-2637-4033-8C95-CB0E901C0FC3}">
      <dgm:prSet/>
      <dgm:spPr/>
      <dgm:t>
        <a:bodyPr/>
        <a:lstStyle/>
        <a:p>
          <a:endParaRPr lang="ru-RU"/>
        </a:p>
      </dgm:t>
    </dgm:pt>
    <dgm:pt modelId="{EDD70648-6D14-4B14-A23B-AE1662B61E7E}" type="sibTrans" cxnId="{31263A0F-2637-4033-8C95-CB0E901C0FC3}">
      <dgm:prSet/>
      <dgm:spPr/>
      <dgm:t>
        <a:bodyPr/>
        <a:lstStyle/>
        <a:p>
          <a:endParaRPr lang="ru-RU"/>
        </a:p>
      </dgm:t>
    </dgm:pt>
    <dgm:pt modelId="{BBE71BDF-1177-44F4-8232-BA4CEAFF3848}" type="pres">
      <dgm:prSet presAssocID="{EA06610A-9E58-4915-8BAB-A37FC2AED7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046B0-2788-49D2-AE77-1B7BFB069A45}" type="pres">
      <dgm:prSet presAssocID="{DBD68835-AE2F-47CE-AE54-EF12D1FD91E3}" presName="boxAndChildren" presStyleCnt="0"/>
      <dgm:spPr/>
    </dgm:pt>
    <dgm:pt modelId="{2810863D-49A8-4F39-935B-9D1C413B2867}" type="pres">
      <dgm:prSet presAssocID="{DBD68835-AE2F-47CE-AE54-EF12D1FD91E3}" presName="parentTextBox" presStyleLbl="node1" presStyleIdx="0" presStyleCnt="4" custScaleY="122176"/>
      <dgm:spPr/>
      <dgm:t>
        <a:bodyPr/>
        <a:lstStyle/>
        <a:p>
          <a:endParaRPr lang="ru-RU"/>
        </a:p>
      </dgm:t>
    </dgm:pt>
    <dgm:pt modelId="{6463B1FB-A9F3-4506-9E93-61EAB930A762}" type="pres">
      <dgm:prSet presAssocID="{15F189B1-6844-4045-ACA4-2EABC60078C1}" presName="sp" presStyleCnt="0"/>
      <dgm:spPr/>
    </dgm:pt>
    <dgm:pt modelId="{AA0F7E52-CFF1-4AF2-9D7B-AC5F9FEB2189}" type="pres">
      <dgm:prSet presAssocID="{D20F72CA-6335-4820-B6BF-FAEB20DFDF47}" presName="arrowAndChildren" presStyleCnt="0"/>
      <dgm:spPr/>
    </dgm:pt>
    <dgm:pt modelId="{7019DD19-8B39-42C3-8D15-10F1838714C6}" type="pres">
      <dgm:prSet presAssocID="{D20F72CA-6335-4820-B6BF-FAEB20DFDF47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6B32E7E1-4AAD-48BC-8488-06FC6469C60F}" type="pres">
      <dgm:prSet presAssocID="{D20F72CA-6335-4820-B6BF-FAEB20DFDF47}" presName="arrow" presStyleLbl="node1" presStyleIdx="1" presStyleCnt="4"/>
      <dgm:spPr/>
      <dgm:t>
        <a:bodyPr/>
        <a:lstStyle/>
        <a:p>
          <a:endParaRPr lang="ru-RU"/>
        </a:p>
      </dgm:t>
    </dgm:pt>
    <dgm:pt modelId="{94ED2878-552B-4EAA-B1EF-6EFCA6082926}" type="pres">
      <dgm:prSet presAssocID="{D20F72CA-6335-4820-B6BF-FAEB20DFDF47}" presName="descendantArrow" presStyleCnt="0"/>
      <dgm:spPr/>
    </dgm:pt>
    <dgm:pt modelId="{7F619294-7B4D-47A4-9980-7FDDD2E481C1}" type="pres">
      <dgm:prSet presAssocID="{64953DA2-5D17-4A45-B8A0-B58A5F5AC379}" presName="childTextArrow" presStyleLbl="fgAccFollowNode1" presStyleIdx="0" presStyleCnt="3" custScaleY="225616" custLinFactNeighborX="-49" custLinFactNeighborY="84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ABC75-3F97-446B-8E23-CD977567DFE9}" type="pres">
      <dgm:prSet presAssocID="{BDCED7D9-D3B2-4D21-A06E-D2B88C62E325}" presName="sp" presStyleCnt="0"/>
      <dgm:spPr/>
    </dgm:pt>
    <dgm:pt modelId="{96D1E213-04FB-4C0C-8FE7-6A5214C5A8FA}" type="pres">
      <dgm:prSet presAssocID="{F77C81D5-3D40-4999-990C-D9FF5F8E3FB5}" presName="arrowAndChildren" presStyleCnt="0"/>
      <dgm:spPr/>
    </dgm:pt>
    <dgm:pt modelId="{F638B0F4-534F-40AC-9BD4-66518459EE9C}" type="pres">
      <dgm:prSet presAssocID="{F77C81D5-3D40-4999-990C-D9FF5F8E3FB5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EEB890AD-C79C-4B56-A044-09BEBBBD40F4}" type="pres">
      <dgm:prSet presAssocID="{F77C81D5-3D40-4999-990C-D9FF5F8E3FB5}" presName="arrow" presStyleLbl="node1" presStyleIdx="2" presStyleCnt="4"/>
      <dgm:spPr/>
      <dgm:t>
        <a:bodyPr/>
        <a:lstStyle/>
        <a:p>
          <a:endParaRPr lang="ru-RU"/>
        </a:p>
      </dgm:t>
    </dgm:pt>
    <dgm:pt modelId="{073D578A-6983-4E02-BC25-83B2E755A43F}" type="pres">
      <dgm:prSet presAssocID="{F77C81D5-3D40-4999-990C-D9FF5F8E3FB5}" presName="descendantArrow" presStyleCnt="0"/>
      <dgm:spPr/>
    </dgm:pt>
    <dgm:pt modelId="{AA12B150-F065-4299-BFD5-DC675826A7D0}" type="pres">
      <dgm:prSet presAssocID="{A7CAB4C5-397E-42C7-9EE6-2A33BC0F1425}" presName="childTextArrow" presStyleLbl="fgAccFollowNode1" presStyleIdx="1" presStyleCnt="3" custScaleY="230134" custLinFactY="74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C0B90-0677-4C18-9256-B3CFC63D49AC}" type="pres">
      <dgm:prSet presAssocID="{50D9A173-954B-4B79-BA54-5CED10668B7A}" presName="sp" presStyleCnt="0"/>
      <dgm:spPr/>
    </dgm:pt>
    <dgm:pt modelId="{B1CEABA3-E2B3-4BDD-A439-72DB8F8F2341}" type="pres">
      <dgm:prSet presAssocID="{8C752C36-216A-4637-8C3B-626E298D88B4}" presName="arrowAndChildren" presStyleCnt="0"/>
      <dgm:spPr/>
    </dgm:pt>
    <dgm:pt modelId="{DEB3BB70-7719-443B-8FDD-0571AB173952}" type="pres">
      <dgm:prSet presAssocID="{8C752C36-216A-4637-8C3B-626E298D88B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8B0C249-A9F7-4E43-994F-D004AC7FA6CF}" type="pres">
      <dgm:prSet presAssocID="{8C752C36-216A-4637-8C3B-626E298D88B4}" presName="arrow" presStyleLbl="node1" presStyleIdx="3" presStyleCnt="4"/>
      <dgm:spPr/>
      <dgm:t>
        <a:bodyPr/>
        <a:lstStyle/>
        <a:p>
          <a:endParaRPr lang="ru-RU"/>
        </a:p>
      </dgm:t>
    </dgm:pt>
    <dgm:pt modelId="{11C27AE9-7C13-4164-80F6-D14B7FDDF0CD}" type="pres">
      <dgm:prSet presAssocID="{8C752C36-216A-4637-8C3B-626E298D88B4}" presName="descendantArrow" presStyleCnt="0"/>
      <dgm:spPr/>
    </dgm:pt>
    <dgm:pt modelId="{9186B95F-8D90-4894-83DF-C720434EC49D}" type="pres">
      <dgm:prSet presAssocID="{69495052-E603-453E-8925-CE559C1AE763}" presName="childTextArrow" presStyleLbl="fgAccFollowNode1" presStyleIdx="2" presStyleCnt="3" custScaleY="270133" custLinFactY="2390" custLinFactNeighborX="-29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263A0F-2637-4033-8C95-CB0E901C0FC3}" srcId="{EA06610A-9E58-4915-8BAB-A37FC2AED776}" destId="{DBD68835-AE2F-47CE-AE54-EF12D1FD91E3}" srcOrd="3" destOrd="0" parTransId="{57621FBB-1E83-4195-85F9-5C0A0756BA45}" sibTransId="{EDD70648-6D14-4B14-A23B-AE1662B61E7E}"/>
    <dgm:cxn modelId="{54066425-234E-42E8-A036-6EDC0D66561F}" type="presOf" srcId="{A7CAB4C5-397E-42C7-9EE6-2A33BC0F1425}" destId="{AA12B150-F065-4299-BFD5-DC675826A7D0}" srcOrd="0" destOrd="0" presId="urn:microsoft.com/office/officeart/2005/8/layout/process4"/>
    <dgm:cxn modelId="{35AD720A-49BF-4141-9C68-0560CD904AF4}" type="presOf" srcId="{64953DA2-5D17-4A45-B8A0-B58A5F5AC379}" destId="{7F619294-7B4D-47A4-9980-7FDDD2E481C1}" srcOrd="0" destOrd="0" presId="urn:microsoft.com/office/officeart/2005/8/layout/process4"/>
    <dgm:cxn modelId="{DE107970-500F-4200-A92D-DAD97EC952C8}" type="presOf" srcId="{EA06610A-9E58-4915-8BAB-A37FC2AED776}" destId="{BBE71BDF-1177-44F4-8232-BA4CEAFF3848}" srcOrd="0" destOrd="0" presId="urn:microsoft.com/office/officeart/2005/8/layout/process4"/>
    <dgm:cxn modelId="{E559CAA8-F0E0-41F7-9BB6-D2A339DA5A4D}" type="presOf" srcId="{69495052-E603-453E-8925-CE559C1AE763}" destId="{9186B95F-8D90-4894-83DF-C720434EC49D}" srcOrd="0" destOrd="0" presId="urn:microsoft.com/office/officeart/2005/8/layout/process4"/>
    <dgm:cxn modelId="{8DC43A7F-5FC3-4C7B-91F0-8E586BA839ED}" type="presOf" srcId="{F77C81D5-3D40-4999-990C-D9FF5F8E3FB5}" destId="{F638B0F4-534F-40AC-9BD4-66518459EE9C}" srcOrd="0" destOrd="0" presId="urn:microsoft.com/office/officeart/2005/8/layout/process4"/>
    <dgm:cxn modelId="{014F1F46-6199-4E20-8584-B19E88B2FD9A}" type="presOf" srcId="{DBD68835-AE2F-47CE-AE54-EF12D1FD91E3}" destId="{2810863D-49A8-4F39-935B-9D1C413B2867}" srcOrd="0" destOrd="0" presId="urn:microsoft.com/office/officeart/2005/8/layout/process4"/>
    <dgm:cxn modelId="{2BFF131D-9FCE-4946-9782-2773CD464BCF}" srcId="{D20F72CA-6335-4820-B6BF-FAEB20DFDF47}" destId="{64953DA2-5D17-4A45-B8A0-B58A5F5AC379}" srcOrd="0" destOrd="0" parTransId="{616CE524-EAC1-4EA2-9E88-85900D7B1525}" sibTransId="{8FAA81B6-AFC7-4B11-8D44-7F53AC4A4BEA}"/>
    <dgm:cxn modelId="{9F0BAC89-7321-4F82-AFF4-0D7FC71F66D0}" srcId="{F77C81D5-3D40-4999-990C-D9FF5F8E3FB5}" destId="{A7CAB4C5-397E-42C7-9EE6-2A33BC0F1425}" srcOrd="0" destOrd="0" parTransId="{304AE3BB-39F3-404D-87B8-3839C578D8F5}" sibTransId="{64366A28-9306-4294-A17D-772B0F8B8FAD}"/>
    <dgm:cxn modelId="{2D4C297A-1F55-43CD-964F-9DE742BD5368}" srcId="{EA06610A-9E58-4915-8BAB-A37FC2AED776}" destId="{F77C81D5-3D40-4999-990C-D9FF5F8E3FB5}" srcOrd="1" destOrd="0" parTransId="{9D26D7F8-BEBA-4310-9E0D-B71B35F7086A}" sibTransId="{BDCED7D9-D3B2-4D21-A06E-D2B88C62E325}"/>
    <dgm:cxn modelId="{B8ED9B83-1276-4B53-BF59-A6A3598ACCC9}" srcId="{8C752C36-216A-4637-8C3B-626E298D88B4}" destId="{69495052-E603-453E-8925-CE559C1AE763}" srcOrd="0" destOrd="0" parTransId="{3CC8F122-ECF6-47FF-AB05-5A9124519B6E}" sibTransId="{9FEA7B96-49FE-4D90-A647-C9624E93B163}"/>
    <dgm:cxn modelId="{85AFA627-CA90-4B34-B69D-9FA018C7C4BB}" srcId="{EA06610A-9E58-4915-8BAB-A37FC2AED776}" destId="{D20F72CA-6335-4820-B6BF-FAEB20DFDF47}" srcOrd="2" destOrd="0" parTransId="{14EEB7F5-2F08-4CBA-8791-8E92F8B5420C}" sibTransId="{15F189B1-6844-4045-ACA4-2EABC60078C1}"/>
    <dgm:cxn modelId="{C9FB1A81-32DF-4B62-A47F-008965D1F030}" type="presOf" srcId="{8C752C36-216A-4637-8C3B-626E298D88B4}" destId="{DEB3BB70-7719-443B-8FDD-0571AB173952}" srcOrd="0" destOrd="0" presId="urn:microsoft.com/office/officeart/2005/8/layout/process4"/>
    <dgm:cxn modelId="{D1986D46-6A1B-421B-BA19-64FAD67B9DCC}" srcId="{EA06610A-9E58-4915-8BAB-A37FC2AED776}" destId="{8C752C36-216A-4637-8C3B-626E298D88B4}" srcOrd="0" destOrd="0" parTransId="{6FCC6D89-9CBA-4A26-9AFE-F69425E23D1A}" sibTransId="{50D9A173-954B-4B79-BA54-5CED10668B7A}"/>
    <dgm:cxn modelId="{24C8D11D-4F2F-4263-8D26-686DCE6BE6B6}" type="presOf" srcId="{D20F72CA-6335-4820-B6BF-FAEB20DFDF47}" destId="{7019DD19-8B39-42C3-8D15-10F1838714C6}" srcOrd="0" destOrd="0" presId="urn:microsoft.com/office/officeart/2005/8/layout/process4"/>
    <dgm:cxn modelId="{1278FCFA-1798-4C09-B04B-0244A689033F}" type="presOf" srcId="{F77C81D5-3D40-4999-990C-D9FF5F8E3FB5}" destId="{EEB890AD-C79C-4B56-A044-09BEBBBD40F4}" srcOrd="1" destOrd="0" presId="urn:microsoft.com/office/officeart/2005/8/layout/process4"/>
    <dgm:cxn modelId="{4D74C9A5-F19B-4375-9262-19E0EB24A9CC}" type="presOf" srcId="{D20F72CA-6335-4820-B6BF-FAEB20DFDF47}" destId="{6B32E7E1-4AAD-48BC-8488-06FC6469C60F}" srcOrd="1" destOrd="0" presId="urn:microsoft.com/office/officeart/2005/8/layout/process4"/>
    <dgm:cxn modelId="{30F2BE5F-D244-443B-BAD0-6F5A030F2ABA}" type="presOf" srcId="{8C752C36-216A-4637-8C3B-626E298D88B4}" destId="{48B0C249-A9F7-4E43-994F-D004AC7FA6CF}" srcOrd="1" destOrd="0" presId="urn:microsoft.com/office/officeart/2005/8/layout/process4"/>
    <dgm:cxn modelId="{1EA41D2F-6E7F-494D-96A5-A094ACD21197}" type="presParOf" srcId="{BBE71BDF-1177-44F4-8232-BA4CEAFF3848}" destId="{C1C046B0-2788-49D2-AE77-1B7BFB069A45}" srcOrd="0" destOrd="0" presId="urn:microsoft.com/office/officeart/2005/8/layout/process4"/>
    <dgm:cxn modelId="{AB3FFACA-543F-4BD2-A947-16A1E9454CE4}" type="presParOf" srcId="{C1C046B0-2788-49D2-AE77-1B7BFB069A45}" destId="{2810863D-49A8-4F39-935B-9D1C413B2867}" srcOrd="0" destOrd="0" presId="urn:microsoft.com/office/officeart/2005/8/layout/process4"/>
    <dgm:cxn modelId="{114149D8-D9EF-465B-9EDD-4323A62C13B5}" type="presParOf" srcId="{BBE71BDF-1177-44F4-8232-BA4CEAFF3848}" destId="{6463B1FB-A9F3-4506-9E93-61EAB930A762}" srcOrd="1" destOrd="0" presId="urn:microsoft.com/office/officeart/2005/8/layout/process4"/>
    <dgm:cxn modelId="{3E8E742E-D1DF-481B-B7C0-2574CD38FCA2}" type="presParOf" srcId="{BBE71BDF-1177-44F4-8232-BA4CEAFF3848}" destId="{AA0F7E52-CFF1-4AF2-9D7B-AC5F9FEB2189}" srcOrd="2" destOrd="0" presId="urn:microsoft.com/office/officeart/2005/8/layout/process4"/>
    <dgm:cxn modelId="{63E18A86-C43B-4EFC-8476-117A98589CBF}" type="presParOf" srcId="{AA0F7E52-CFF1-4AF2-9D7B-AC5F9FEB2189}" destId="{7019DD19-8B39-42C3-8D15-10F1838714C6}" srcOrd="0" destOrd="0" presId="urn:microsoft.com/office/officeart/2005/8/layout/process4"/>
    <dgm:cxn modelId="{0673998D-63D3-4654-A6D0-74A0D17ADB7C}" type="presParOf" srcId="{AA0F7E52-CFF1-4AF2-9D7B-AC5F9FEB2189}" destId="{6B32E7E1-4AAD-48BC-8488-06FC6469C60F}" srcOrd="1" destOrd="0" presId="urn:microsoft.com/office/officeart/2005/8/layout/process4"/>
    <dgm:cxn modelId="{7FB68D7C-1021-4197-A008-2F1193367263}" type="presParOf" srcId="{AA0F7E52-CFF1-4AF2-9D7B-AC5F9FEB2189}" destId="{94ED2878-552B-4EAA-B1EF-6EFCA6082926}" srcOrd="2" destOrd="0" presId="urn:microsoft.com/office/officeart/2005/8/layout/process4"/>
    <dgm:cxn modelId="{6D6CDD3E-2464-4DD2-BA8F-D7B443F3BC1E}" type="presParOf" srcId="{94ED2878-552B-4EAA-B1EF-6EFCA6082926}" destId="{7F619294-7B4D-47A4-9980-7FDDD2E481C1}" srcOrd="0" destOrd="0" presId="urn:microsoft.com/office/officeart/2005/8/layout/process4"/>
    <dgm:cxn modelId="{D1F0E0DA-9EAB-4FC0-80EF-AFE4B05F5FD1}" type="presParOf" srcId="{BBE71BDF-1177-44F4-8232-BA4CEAFF3848}" destId="{1B2ABC75-3F97-446B-8E23-CD977567DFE9}" srcOrd="3" destOrd="0" presId="urn:microsoft.com/office/officeart/2005/8/layout/process4"/>
    <dgm:cxn modelId="{24944562-20A6-4744-B411-00DEA5AE8F65}" type="presParOf" srcId="{BBE71BDF-1177-44F4-8232-BA4CEAFF3848}" destId="{96D1E213-04FB-4C0C-8FE7-6A5214C5A8FA}" srcOrd="4" destOrd="0" presId="urn:microsoft.com/office/officeart/2005/8/layout/process4"/>
    <dgm:cxn modelId="{31A555FC-5238-4F7E-A2BF-9A8518177589}" type="presParOf" srcId="{96D1E213-04FB-4C0C-8FE7-6A5214C5A8FA}" destId="{F638B0F4-534F-40AC-9BD4-66518459EE9C}" srcOrd="0" destOrd="0" presId="urn:microsoft.com/office/officeart/2005/8/layout/process4"/>
    <dgm:cxn modelId="{08560A41-3AB1-48FC-BF1C-1903193A6FC8}" type="presParOf" srcId="{96D1E213-04FB-4C0C-8FE7-6A5214C5A8FA}" destId="{EEB890AD-C79C-4B56-A044-09BEBBBD40F4}" srcOrd="1" destOrd="0" presId="urn:microsoft.com/office/officeart/2005/8/layout/process4"/>
    <dgm:cxn modelId="{4C72A7AB-B579-4702-A127-245CD6061035}" type="presParOf" srcId="{96D1E213-04FB-4C0C-8FE7-6A5214C5A8FA}" destId="{073D578A-6983-4E02-BC25-83B2E755A43F}" srcOrd="2" destOrd="0" presId="urn:microsoft.com/office/officeart/2005/8/layout/process4"/>
    <dgm:cxn modelId="{18B0313D-8BA2-4D49-89BB-32F2774FA062}" type="presParOf" srcId="{073D578A-6983-4E02-BC25-83B2E755A43F}" destId="{AA12B150-F065-4299-BFD5-DC675826A7D0}" srcOrd="0" destOrd="0" presId="urn:microsoft.com/office/officeart/2005/8/layout/process4"/>
    <dgm:cxn modelId="{C0877404-793B-4B99-88AB-35096EAD5F13}" type="presParOf" srcId="{BBE71BDF-1177-44F4-8232-BA4CEAFF3848}" destId="{B6EC0B90-0677-4C18-9256-B3CFC63D49AC}" srcOrd="5" destOrd="0" presId="urn:microsoft.com/office/officeart/2005/8/layout/process4"/>
    <dgm:cxn modelId="{2E82AC0B-F7AB-455B-A4CB-3BDBAB6E0C92}" type="presParOf" srcId="{BBE71BDF-1177-44F4-8232-BA4CEAFF3848}" destId="{B1CEABA3-E2B3-4BDD-A439-72DB8F8F2341}" srcOrd="6" destOrd="0" presId="urn:microsoft.com/office/officeart/2005/8/layout/process4"/>
    <dgm:cxn modelId="{3BEFE4FC-8DE2-4C0A-82C2-1DCCA750D57E}" type="presParOf" srcId="{B1CEABA3-E2B3-4BDD-A439-72DB8F8F2341}" destId="{DEB3BB70-7719-443B-8FDD-0571AB173952}" srcOrd="0" destOrd="0" presId="urn:microsoft.com/office/officeart/2005/8/layout/process4"/>
    <dgm:cxn modelId="{5242A542-40C2-4EAC-AD0E-3CDF84BEB00C}" type="presParOf" srcId="{B1CEABA3-E2B3-4BDD-A439-72DB8F8F2341}" destId="{48B0C249-A9F7-4E43-994F-D004AC7FA6CF}" srcOrd="1" destOrd="0" presId="urn:microsoft.com/office/officeart/2005/8/layout/process4"/>
    <dgm:cxn modelId="{A8F37A8C-62EC-4863-8FAD-15B63A51B607}" type="presParOf" srcId="{B1CEABA3-E2B3-4BDD-A439-72DB8F8F2341}" destId="{11C27AE9-7C13-4164-80F6-D14B7FDDF0CD}" srcOrd="2" destOrd="0" presId="urn:microsoft.com/office/officeart/2005/8/layout/process4"/>
    <dgm:cxn modelId="{8FCD14DE-4F79-497A-8E2D-3D30B2B4307D}" type="presParOf" srcId="{11C27AE9-7C13-4164-80F6-D14B7FDDF0CD}" destId="{9186B95F-8D90-4894-83DF-C720434EC4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0501-9049-454A-B6C9-85686B79422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F03D2-34B7-479F-8E7A-8F1088F9F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6%D0%B5%D0%BD%D1%82%D1%80_%D0%BC%D0%B0%D1%81%D1%8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здушные_шарики_цв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144" y="1412776"/>
            <a:ext cx="871180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Физическое развитие</a:t>
            </a:r>
          </a:p>
          <a:p>
            <a:pPr algn="ctr"/>
            <a:r>
              <a:rPr lang="ru-RU" sz="6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Основной вид движения </a:t>
            </a:r>
          </a:p>
          <a:p>
            <a:pPr algn="ctr"/>
            <a:r>
              <a:rPr lang="ru-RU" sz="6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Ходьба</a:t>
            </a:r>
            <a:endParaRPr lang="ru-RU" sz="6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20072" y="5445224"/>
            <a:ext cx="305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Подготовила воспитатель</a:t>
            </a:r>
          </a:p>
          <a:p>
            <a:r>
              <a:rPr lang="ru-RU" b="1" i="1" dirty="0" smtClean="0"/>
              <a:t>Большакова Е.В.</a:t>
            </a:r>
            <a:endParaRPr lang="ru-RU" b="1" i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Методика обучения ходьбе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разных возрастных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группах.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detsad-79460-1416306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5216740" cy="2935585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44824"/>
            <a:ext cx="3474690" cy="2303871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348880"/>
            <a:ext cx="3156175" cy="2364085"/>
          </a:xfrm>
          <a:prstGeom prst="rect">
            <a:avLst/>
          </a:prstGeom>
        </p:spPr>
      </p:pic>
      <p:pic>
        <p:nvPicPr>
          <p:cNvPr id="8" name="Рисунок 7" descr="77d4da362f0a30c2f67bbf3f31b0844c.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4005064"/>
            <a:ext cx="2906153" cy="234888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6672"/>
            <a:ext cx="9143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Первая младшая группа (2-3 года).</a:t>
            </a:r>
            <a:r>
              <a:rPr lang="ru-RU" sz="2800" b="1" i="1" dirty="0" smtClean="0">
                <a:solidFill>
                  <a:srgbClr val="002060"/>
                </a:solidFill>
              </a:rPr>
              <a:t> В первой младшей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группе нужно учить детей ходить правильно, не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наталкиваясь друг на друга; формировать умение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сохранять устойчивое положение тела и правильную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осанку. Для этих целей используют  различные приемы: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указания педагога, его показ, имитацию, игровую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форму, зрительные ориентиры. Чтобы научить детей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выше поднимать ноги, следует использовать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упражнения в ходьбе с перешагиванием через шнур,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кубики.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92696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Вторая младшая группа (3-4 года). 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Вводится ходьба на носках с высоким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подниманием коленей, с изменением направления, с выполнением различных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заданий (остановиться, присесть, повернуться лицом к окну, стене, воспитателю).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Ходьбу на носках с высоким подниманием коленей необходимо чередовать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с обычной ходьбой. Продолжительность каждого упражнения в начале года не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должна превышать 5 секунд, а к концу года -- 10 секунд.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53243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Средняя группа (4-5 лет).</a:t>
            </a: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средней группе ставится задача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закрепить умение ребенка ходить, координируя движения рук и ног. Для этого в вводной части занятий следует использовать ходьбу с ускорением и замедлением, а также чередовать ходьбу с бегом. Во время ходьбы надо периодически напоминать детям, чтобы они не опускали голову, спину держали прямо. В этой группе вводится ходьба на пятках и наружных сторонах стоп. Эти упражнения должны быть непродолжительными (5-10 секунд), они проводятся в чередовании с другими видами ходьбы. При обучении ходьбе мелким и широким шагом используются зрительные ориентиры (начерченные мелом линии, плоские обручи и др.).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85324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Старшая группа 5-6 лет).</a:t>
            </a: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Детей необходимо приучать выполнять все виды ходьбы четко, ритмично, с правильной осанкой и координацией. Так, при ходьбе на носках ребенок должен двигаться выпрямившись, чуть сгибая ноги в коленях; при ходьбе на пятках, на внешней стороне стопы двигаться ритмично, в общем темпе, стараясь выпрямиться.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13690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Подготовительная группа (6-7 лет). 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Дети совершенствуют технику ходьбы с разным положением рук. На одном занятии можно использовать упражнения в четырех-пяти видах ходьбы (повторяются пять-шесть раз примерно по 5 секунд). В летнее время детей следует упражнять в ходьбе по естественному грунту, песку, дорожке из камней, с подъемом и спуском, с перешагиванием (используются разные способы ходьбы).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2092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Психолого-педагогическая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ea45dfb9861c36cb6598cdba3f08ec43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6048672" cy="4536504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323528" y="0"/>
          <a:ext cx="864096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/>
        </p:nvGraphicFramePr>
        <p:xfrm>
          <a:off x="0" y="0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1" name="Схема 40"/>
          <p:cNvGraphicFramePr/>
          <p:nvPr/>
        </p:nvGraphicFramePr>
        <p:xfrm>
          <a:off x="251520" y="0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unwanted_pregnancy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3456384" cy="4556143"/>
          </a:xfrm>
          <a:prstGeom prst="rect">
            <a:avLst/>
          </a:prstGeom>
        </p:spPr>
      </p:pic>
      <p:pic>
        <p:nvPicPr>
          <p:cNvPr id="5" name="Рисунок 4" descr="204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429000"/>
            <a:ext cx="4318000" cy="2501900"/>
          </a:xfrm>
          <a:prstGeom prst="rect">
            <a:avLst/>
          </a:prstGeom>
        </p:spPr>
      </p:pic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620688"/>
            <a:ext cx="3620699" cy="23789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548680"/>
            <a:ext cx="2300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ходьба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251520" y="0"/>
          <a:ext cx="86409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0" y="0"/>
          <a:ext cx="9144000" cy="73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rcRect l="5556" r="5556"/>
          <a:stretch>
            <a:fillRect/>
          </a:stretch>
        </p:blipFill>
        <p:spPr>
          <a:xfrm>
            <a:off x="1403648" y="1772816"/>
            <a:ext cx="5760639" cy="4320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260648"/>
            <a:ext cx="88262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Ходьба</a:t>
            </a:r>
            <a:r>
              <a:rPr lang="ru-RU" sz="36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расширяет возможности детей, обогащает их деятельность,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стимулирует активность, способствует полноценному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физическому развитию.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43995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Актуальность</a:t>
            </a:r>
          </a:p>
          <a:p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В ходьбе активно участвует весь опорно-двигательный аппарат ребенка, одновременно в работу включается до 56% мышц тела. При соблюдении правильной техники ходьбы </a:t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значительно укрепляются мышцы туловища, спины и живота, тренируются мелкие мышцы стопы, формируется правильная осанка.</a:t>
            </a:r>
          </a:p>
          <a:p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</a:rPr>
              <a:t> Кроме того, при ходьбе тренируются дыхательная и сердечно - сосудистая системы, активнее происходит процесс обмена веществ.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450" y="332656"/>
            <a:ext cx="8568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ходьбы как важной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Локомоторной функции;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86" y="2204864"/>
            <a:ext cx="91140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Безопасное линейное поступательное перемещение тела вперёд (главная задача).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Удержание вертикального баланса, предотвращение падения при движении.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Сохранение энергии, использование минимального количества энергии за счёт её перераспределения в течение цикла шага.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</a:rPr>
              <a:t>Обеспечение плавности передвижения (резкие движения могут являться причиной повреждения).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32656"/>
            <a:ext cx="864096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Адаптация походки для устранения болезненных движений и усилий.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Сохранение походки при внешних возмущающих воздействиях или при изменении плана движений (Стабильность ходьбы).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Устойчивость к возможным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инервационным</a:t>
            </a:r>
            <a:r>
              <a:rPr lang="ru-RU" sz="3200" b="1" i="1" dirty="0" smtClean="0">
                <a:solidFill>
                  <a:srgbClr val="002060"/>
                </a:solidFill>
              </a:rPr>
              <a:t> и биомеханическим нарушениям.</a:t>
            </a:r>
          </a:p>
          <a:p>
            <a:pPr lvl="0"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002060"/>
                </a:solidFill>
              </a:rPr>
              <a:t>Оптимизация передвижения, прежде всего, повышение эффективности безопасного перемещения </a:t>
            </a:r>
            <a:r>
              <a:rPr lang="ru-RU" sz="3200" b="1" i="1" dirty="0" smtClean="0">
                <a:solidFill>
                  <a:srgbClr val="002060"/>
                </a:solidFill>
                <a:hlinkClick r:id="rId3" tooltip="Центр масс"/>
              </a:rPr>
              <a:t>центра тяжести</a:t>
            </a:r>
            <a:r>
              <a:rPr lang="ru-RU" sz="3200" b="1" i="1" dirty="0" smtClean="0">
                <a:solidFill>
                  <a:srgbClr val="002060"/>
                </a:solidFill>
              </a:rPr>
              <a:t> с наименьшим расходом энергии.</a:t>
            </a:r>
          </a:p>
          <a:p>
            <a:pPr lvl="0"/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420888"/>
            <a:ext cx="183569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Ходьба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1944216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Детский сад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0648"/>
            <a:ext cx="180020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Утренняя гимнастика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484784"/>
            <a:ext cx="180020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Свободная деятельность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708920"/>
            <a:ext cx="180020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Прогулка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3933056"/>
            <a:ext cx="180020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Закаливание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157192"/>
            <a:ext cx="1800200" cy="11521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Физкультурное занятие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2924944"/>
            <a:ext cx="180020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Физическое состояние ребёнка</a:t>
            </a:r>
            <a:endParaRPr lang="ru-RU" sz="20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797152"/>
            <a:ext cx="1944216" cy="12241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Семья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764704"/>
            <a:ext cx="180020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Подвижные игры и упражнения</a:t>
            </a:r>
            <a:endParaRPr lang="ru-RU" sz="20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4941168"/>
            <a:ext cx="180020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Ожидаемые результаты</a:t>
            </a:r>
            <a:endParaRPr lang="ru-RU" sz="2000" b="1" i="1" dirty="0"/>
          </a:p>
        </p:txBody>
      </p:sp>
      <p:cxnSp>
        <p:nvCxnSpPr>
          <p:cNvPr id="19" name="Прямая со стрелкой 18"/>
          <p:cNvCxnSpPr>
            <a:stCxn id="3" idx="0"/>
          </p:cNvCxnSpPr>
          <p:nvPr/>
        </p:nvCxnSpPr>
        <p:spPr>
          <a:xfrm flipV="1">
            <a:off x="917848" y="1556792"/>
            <a:ext cx="18256" cy="864096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 flipH="1">
            <a:off x="864096" y="3645024"/>
            <a:ext cx="53752" cy="1080120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979712" y="1196752"/>
            <a:ext cx="792088" cy="1296144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1835696" y="2348880"/>
            <a:ext cx="936104" cy="432048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8" idx="1"/>
          </p:cNvCxnSpPr>
          <p:nvPr/>
        </p:nvCxnSpPr>
        <p:spPr>
          <a:xfrm>
            <a:off x="1835696" y="3284984"/>
            <a:ext cx="1008112" cy="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907704" y="3501008"/>
            <a:ext cx="936104" cy="864096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835696" y="3645024"/>
            <a:ext cx="936104" cy="1656184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339752" y="980728"/>
            <a:ext cx="504056" cy="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339752" y="1340768"/>
            <a:ext cx="504056" cy="576064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979712" y="1556792"/>
            <a:ext cx="864096" cy="1368152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907704" y="1556792"/>
            <a:ext cx="864096" cy="2664296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0" idx="1"/>
          </p:cNvCxnSpPr>
          <p:nvPr/>
        </p:nvCxnSpPr>
        <p:spPr>
          <a:xfrm>
            <a:off x="1835696" y="1556792"/>
            <a:ext cx="1008112" cy="4176464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547664" y="2420888"/>
            <a:ext cx="1296144" cy="2376264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619672" y="3573016"/>
            <a:ext cx="1152128" cy="1224136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644008" y="2348880"/>
            <a:ext cx="1440160" cy="79208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644008" y="3573016"/>
            <a:ext cx="1440160" cy="7200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7380312" y="4221088"/>
            <a:ext cx="288032" cy="720080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6" idx="3"/>
          </p:cNvCxnSpPr>
          <p:nvPr/>
        </p:nvCxnSpPr>
        <p:spPr>
          <a:xfrm>
            <a:off x="4644008" y="836712"/>
            <a:ext cx="504056" cy="144016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7" idx="3"/>
          </p:cNvCxnSpPr>
          <p:nvPr/>
        </p:nvCxnSpPr>
        <p:spPr>
          <a:xfrm flipV="1">
            <a:off x="4644008" y="1628800"/>
            <a:ext cx="504056" cy="43204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4644008" y="1988840"/>
            <a:ext cx="864096" cy="115212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0" idx="3"/>
          </p:cNvCxnSpPr>
          <p:nvPr/>
        </p:nvCxnSpPr>
        <p:spPr>
          <a:xfrm flipV="1">
            <a:off x="4644008" y="1988840"/>
            <a:ext cx="1152128" cy="3744416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6372200" y="1988840"/>
            <a:ext cx="216024" cy="936104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164288" y="4149080"/>
            <a:ext cx="288032" cy="864096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4644008" y="1124744"/>
            <a:ext cx="1440160" cy="187220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4644008" y="1916832"/>
            <a:ext cx="1296144" cy="864096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4644008" y="3140968"/>
            <a:ext cx="1368152" cy="360040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4644008" y="3861048"/>
            <a:ext cx="1368152" cy="936104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V="1">
            <a:off x="4644008" y="4149080"/>
            <a:ext cx="1584176" cy="1800200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15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виды ходьбы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7944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7030A0"/>
                </a:solidFill>
              </a:rPr>
              <a:t>Обычная ходьба в умеренном темпе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7030A0"/>
                </a:solidFill>
              </a:rPr>
              <a:t>Ходьба на носках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b9c5867747fac6a170142eeb26b8a8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4693704" cy="3129136"/>
          </a:xfrm>
          <a:prstGeom prst="rect">
            <a:avLst/>
          </a:prstGeom>
        </p:spPr>
      </p:pic>
      <p:pic>
        <p:nvPicPr>
          <p:cNvPr id="7" name="Рисунок 6" descr="927a8a40382c52e835755c263ce0fe47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20888"/>
            <a:ext cx="4092872" cy="3086187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908720"/>
            <a:ext cx="71434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7030A0"/>
                </a:solidFill>
              </a:rPr>
              <a:t>Ходьба на пятках</a:t>
            </a:r>
          </a:p>
          <a:p>
            <a:pPr>
              <a:buFont typeface="Arial" pitchFamily="34" charset="0"/>
              <a:buChar char="•"/>
            </a:pPr>
            <a:r>
              <a:rPr lang="ru-RU" sz="3600" b="1" i="1" dirty="0" smtClean="0">
                <a:solidFill>
                  <a:srgbClr val="7030A0"/>
                </a:solidFill>
              </a:rPr>
              <a:t>Ходьба высоко поднимая колени.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4644008" cy="3094598"/>
          </a:xfrm>
          <a:prstGeom prst="rect">
            <a:avLst/>
          </a:prstGeom>
        </p:spPr>
      </p:pic>
      <p:pic>
        <p:nvPicPr>
          <p:cNvPr id="5" name="Рисунок 4" descr="77d4da362f0a30c2f67bbf3f31b0844c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276872"/>
            <a:ext cx="4025627" cy="325368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_голубой_розовый_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867570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Ходьба широким шагом.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Ходьба перекатом с пятки на носок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Ходьба приставным шагом.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Ходьба в по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луприседе</a:t>
            </a:r>
            <a:r>
              <a:rPr lang="ru-RU" sz="4000" b="1" i="1" dirty="0" smtClean="0">
                <a:solidFill>
                  <a:srgbClr val="7030A0"/>
                </a:solidFill>
              </a:rPr>
              <a:t> и приседе.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Ходьба с крестным шагом.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Ходьба выпадами.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Ходьба с закрытыми глазами.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Ходьба спиной вперед.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7030A0"/>
                </a:solidFill>
              </a:rPr>
              <a:t>Гимнастическая ходьба.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1407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compi</dc:creator>
  <cp:lastModifiedBy>Пользователь</cp:lastModifiedBy>
  <cp:revision>54</cp:revision>
  <dcterms:created xsi:type="dcterms:W3CDTF">2015-01-23T19:47:08Z</dcterms:created>
  <dcterms:modified xsi:type="dcterms:W3CDTF">2015-10-29T13:01:22Z</dcterms:modified>
</cp:coreProperties>
</file>