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9" r:id="rId3"/>
    <p:sldId id="303" r:id="rId4"/>
    <p:sldId id="258" r:id="rId5"/>
    <p:sldId id="267" r:id="rId6"/>
    <p:sldId id="302" r:id="rId7"/>
    <p:sldId id="297" r:id="rId8"/>
    <p:sldId id="286" r:id="rId9"/>
    <p:sldId id="285" r:id="rId10"/>
    <p:sldId id="257" r:id="rId11"/>
    <p:sldId id="262" r:id="rId12"/>
    <p:sldId id="268" r:id="rId13"/>
    <p:sldId id="265" r:id="rId14"/>
    <p:sldId id="283" r:id="rId15"/>
    <p:sldId id="264" r:id="rId16"/>
    <p:sldId id="260" r:id="rId17"/>
    <p:sldId id="261" r:id="rId18"/>
    <p:sldId id="289" r:id="rId19"/>
    <p:sldId id="290" r:id="rId20"/>
    <p:sldId id="287" r:id="rId21"/>
    <p:sldId id="291" r:id="rId22"/>
    <p:sldId id="270" r:id="rId23"/>
    <p:sldId id="271" r:id="rId24"/>
    <p:sldId id="292" r:id="rId25"/>
    <p:sldId id="275" r:id="rId26"/>
    <p:sldId id="293" r:id="rId27"/>
    <p:sldId id="274" r:id="rId28"/>
    <p:sldId id="294" r:id="rId29"/>
    <p:sldId id="273" r:id="rId30"/>
    <p:sldId id="295" r:id="rId31"/>
    <p:sldId id="272" r:id="rId32"/>
    <p:sldId id="296" r:id="rId33"/>
    <p:sldId id="299" r:id="rId34"/>
    <p:sldId id="276" r:id="rId35"/>
    <p:sldId id="298" r:id="rId36"/>
    <p:sldId id="300" r:id="rId37"/>
    <p:sldId id="263" r:id="rId38"/>
    <p:sldId id="284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17" autoAdjust="0"/>
    <p:restoredTop sz="96585" autoAdjust="0"/>
  </p:normalViewPr>
  <p:slideViewPr>
    <p:cSldViewPr>
      <p:cViewPr>
        <p:scale>
          <a:sx n="69" d="100"/>
          <a:sy n="69" d="100"/>
        </p:scale>
        <p:origin x="-653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86FA8C2-08F5-406C-858F-816A34EAD5C6}" type="datetimeFigureOut">
              <a:rPr lang="ru-RU"/>
              <a:pPr>
                <a:defRPr/>
              </a:pPr>
              <a:t>16.02.2015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5DF68BF-926D-4D92-8DBE-72A6AA0D2D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6C3DA-EA24-49AE-83A5-CE59BE6911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00CED-7B42-4834-97B9-6F9DACDD0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799D2-05B8-4B46-968E-46DF54FBA1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B1020-27F7-43D8-BB5B-460D20FB5C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E5AE0-8D14-4C56-A30F-3A3A94EEC3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DD7BF-FAE8-4423-BEFB-043F64CDC0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E3D15-7F57-4F4E-91C3-C05D905B64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BB741-EE7A-46ED-946B-D9C9A5072D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493E9-8F7A-45EB-94E9-E919202667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13BCD-5353-4176-ABDC-5EA33ACD76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7B90E-7CB8-45BC-91BB-798B4C2C5A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5505D86-5BCC-400E-900F-FCD8EC5D3A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trips dir="r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i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i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i="1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Картинка 217 из 1621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3" y="357188"/>
            <a:ext cx="8143875" cy="5846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Картинка 175 из 1621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" y="214313"/>
            <a:ext cx="5929313" cy="646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3143250" y="571500"/>
            <a:ext cx="6000750" cy="37861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23 февраля - День Российской Армии!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Вверх орудия палят, всех салютом балуют.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Шлют они от всей страны благодарность воинам,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Что живём мы без войны, мирно и спокойно.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Дед мой в армии служил. У отца - награды.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Вот и я давно решил, что пойду в солдаты! 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Знаю, надо подрасти... Нужно стать взрослее...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Но ведь я себя вести по-мужски умею!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Защищаю во дворе маленьких и слабых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И справляю в феврале День Армейской славы.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Я сумел бы выполнять, как солдат, задания.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Попрошу меня принять в армию заранее!</a:t>
            </a:r>
            <a:endParaRPr lang="ru-RU" dirty="0">
              <a:latin typeface="AGPresquire" pitchFamily="2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C:\Documents and Settings\Admin\Рабочий стол\23\07d89040293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8688" y="428625"/>
            <a:ext cx="4786312" cy="6232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	У этого праздника было несколько названий:</a:t>
            </a:r>
          </a:p>
          <a:p>
            <a:pPr>
              <a:defRPr/>
            </a:pP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/>
            </a:r>
            <a:b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- День Советской Армии;</a:t>
            </a:r>
            <a:b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- День рождения Красной армии;</a:t>
            </a:r>
            <a:b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- День рождения вооруженных сил и военно-морского флота.</a:t>
            </a:r>
          </a:p>
          <a:p>
            <a:pPr algn="just">
              <a:defRPr/>
            </a:pP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b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	Сейчас этот праздник называется </a:t>
            </a:r>
            <a:r>
              <a:rPr lang="ru-RU" sz="21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Днем Защитника Отечества</a:t>
            </a: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…</a:t>
            </a:r>
          </a:p>
          <a:p>
            <a:pPr algn="just">
              <a:defRPr/>
            </a:pP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</a:p>
          <a:p>
            <a:pPr algn="just">
              <a:defRPr/>
            </a:pP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	23 февраля поздравляют пап, дедушек, братьев, всех тех, кто служил или служит в рядах Российской армии. Почему же именно 23 февраля считается Днем Защитников Отечества, а не любая другая дата?</a:t>
            </a:r>
          </a:p>
        </p:txBody>
      </p:sp>
      <p:pic>
        <p:nvPicPr>
          <p:cNvPr id="28674" name="Picture 3" descr="C:\Documents and Settings\Admin\Рабочий стол\23\image_36904328767708677599713516582206996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CEFF8"/>
              </a:clrFrom>
              <a:clrTo>
                <a:srgbClr val="ECEF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3" y="857250"/>
            <a:ext cx="4024312" cy="301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214313"/>
            <a:ext cx="4357688" cy="44942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	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Изначально 23 февраля праздновался как день рождения Красной Армии в честь победы над немецкими войсками. День первой победы стал днем рождения армии. Это как бы обозначило на будущее ее судьбу. Начав с победы, она с той поры не раз громила врагов нашей Родины. Не было ни одного захватчика, который бы не почувствовал на себе силу ее оружия. </a:t>
            </a:r>
          </a:p>
        </p:txBody>
      </p:sp>
      <p:pic>
        <p:nvPicPr>
          <p:cNvPr id="6148" name="Picture 4" descr="http://www.oficery.ru/uploads/image/plakat/kr_armija/k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42852"/>
            <a:ext cx="3786214" cy="6572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http://www.oficery.ru/uploads/image/plakat/kr_armija/k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Картинка 175 из 1621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" y="214313"/>
            <a:ext cx="5929313" cy="646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071813" y="428625"/>
            <a:ext cx="6421437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Россия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–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как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из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песни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слово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, </a:t>
            </a:r>
          </a:p>
          <a:p>
            <a:pPr eaLnBrk="0" hangingPunct="0"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                              б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ерезок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юная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листва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.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Кругом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леса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,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поля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и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реки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,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Presquire" pitchFamily="2" charset="0"/>
            </a:endParaRPr>
          </a:p>
          <a:p>
            <a:pPr eaLnBrk="0" hangingPunct="0"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                          р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аздолье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,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русская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душа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.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Люблю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тебя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,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Россия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,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Presquire" pitchFamily="2" charset="0"/>
            </a:endParaRPr>
          </a:p>
          <a:p>
            <a:pPr eaLnBrk="0" hangingPunct="0"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                       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за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ясный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свет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твоих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очей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,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За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ум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,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за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подвиги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святые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,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Presquire" pitchFamily="2" charset="0"/>
            </a:endParaRPr>
          </a:p>
          <a:p>
            <a:pPr eaLnBrk="0" hangingPunct="0"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                   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за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голос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звонкий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,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как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ручей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.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Это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позабудется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едва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ли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Presquire" pitchFamily="2" charset="0"/>
            </a:endParaRPr>
          </a:p>
          <a:p>
            <a:pPr eaLnBrk="0" hangingPunct="0"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                    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и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навек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останется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святым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–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Землю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ту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, что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Родиной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назвали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,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Presquire" pitchFamily="2" charset="0"/>
            </a:endParaRPr>
          </a:p>
          <a:p>
            <a:pPr eaLnBrk="0" hangingPunct="0"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            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коль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придется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,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сердцем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за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щ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итим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!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Presquire" pitchFamily="2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5813" y="500063"/>
            <a:ext cx="5715000" cy="59404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Две старых фотографии, два деда,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Со стен как будто смотрят на меня.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Один погиб почти перед победой,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Другой пропал в немецких лагерях.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/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Один дошел до самого Берлина,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В апреле сорок пятого - убит.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Другой пропал без вести, словно сгинул,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И даже неизвестно, где лежит.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/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Защитники Отечества родного,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Две разных жизни, но с одной судьбой.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Со старых фотографий смотрят снова,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Те, кто отдали жизнь за нас с тобой.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/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И в этот День Защитника Отчизны,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Героев павших будем вспоминать.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Они для нас свои отдали жизни,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Чтоб мы могли отчизну защищать. </a:t>
            </a:r>
          </a:p>
        </p:txBody>
      </p:sp>
      <p:pic>
        <p:nvPicPr>
          <p:cNvPr id="17412" name="Picture 4" descr="Картинка 14 из 10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149776">
            <a:off x="5778500" y="276225"/>
            <a:ext cx="2505075" cy="33051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414" name="Picture 6" descr="Картинка 88 из 10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74935">
            <a:off x="6072188" y="3224213"/>
            <a:ext cx="2436812" cy="32750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 descr="C:\Documents and Settings\Admin\Рабочий стол\23\230200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00125" y="1500188"/>
            <a:ext cx="3929063" cy="3816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Presquire" pitchFamily="2" charset="0"/>
            </a:endParaRPr>
          </a:p>
          <a:p>
            <a:pPr algn="just">
              <a:defRPr/>
            </a:pP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	Постепенно традиция видоизменилась и сложилась так, что поздравлять и дарить подарки 23 февраля стали не только военным, но и всем мужчинам и даже мальчикам. Армейский праздник превратился в праздник мужчин и мужского пола в целом. </a:t>
            </a:r>
          </a:p>
        </p:txBody>
      </p:sp>
      <p:pic>
        <p:nvPicPr>
          <p:cNvPr id="59394" name="Picture 2" descr="Картинка 28 из 658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9EDDD"/>
              </a:clrFrom>
              <a:clrTo>
                <a:srgbClr val="F9EDD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88" y="-23813"/>
            <a:ext cx="4214812" cy="68818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Картинка 39 из 65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Картинка 175 из 1621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" y="142875"/>
            <a:ext cx="5929313" cy="653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714750" y="285750"/>
            <a:ext cx="5429250" cy="41544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Февраль, февраль, зима и солнце!</a:t>
            </a:r>
            <a:b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И первых птичек переклик!</a:t>
            </a:r>
            <a:b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Сегодня выглянул в оконце: </a:t>
            </a:r>
            <a:b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Застыл, к стеклу лицом приник.</a:t>
            </a:r>
            <a:b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Мои друзья — вчера мальчишки -</a:t>
            </a:r>
            <a:b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Сегодня выросли и вдруг</a:t>
            </a:r>
            <a:b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Все как один, забросив книжки,</a:t>
            </a:r>
            <a:b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За руки взялись, встали в круг</a:t>
            </a:r>
            <a:b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И обещали мамам, сестрам</a:t>
            </a:r>
            <a:b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Границы радости беречь,</a:t>
            </a:r>
            <a:b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Беречь наш мир — и птиц, и солнце,</a:t>
            </a:r>
            <a:b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Меня в окошке уберечь! 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Картинка 82 из 65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286250" y="0"/>
            <a:ext cx="4643438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200" dirty="0"/>
              <a:t/>
            </a:r>
            <a:br>
              <a:rPr lang="ru-RU" sz="1200" dirty="0"/>
            </a:b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	Служить в армии - почетное право и обязанность каждого мужчины. Следовательно, он либо был, либо есть, либо будет воином. И почему же его не поздравить, если повод есть?!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Картинка 352 из 52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14313"/>
            <a:ext cx="4214812" cy="64404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643438" y="500063"/>
            <a:ext cx="4500562" cy="60118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Проснулся Федор утром рано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И чуть не шлепнулся с дивана: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Вчера разбросанные танки,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Машинки, кони и тачанки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Построились. И в ряд стоят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Торжественно, как на парад!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"Вот это да!" — подумал он, -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"Быть может, это снится сон?"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Но в комнату заходит мама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И, улыбаясь, говорит: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"Вставай, защитник, умывайся,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На кухне чай уже кипит".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И вспомнил Федор, это — праздник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И он сегодня — главный в нем.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Сегодня Федя — не проказник,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Он маму слушает во всем,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Сестренку во дворе спасает…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А мама про себя мечтает: 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Пускай так каждый день бывает! 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50" y="214313"/>
            <a:ext cx="8001000" cy="70485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	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Российская армия - это вооруженные силы нашей Родины, которые защищают ее независимость и свободу.</a:t>
            </a:r>
          </a:p>
          <a:p>
            <a:pPr algn="just"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/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	В вооруженные силы Российской Федерации входят: </a:t>
            </a:r>
          </a:p>
          <a:p>
            <a:pPr algn="just"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Presquire" pitchFamily="2" charset="0"/>
            </a:endParaRPr>
          </a:p>
          <a:p>
            <a:pPr algn="just">
              <a:lnSpc>
                <a:spcPct val="150000"/>
              </a:lnSpc>
              <a:buFontTx/>
              <a:buChar char="-"/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сухопутные войска, </a:t>
            </a:r>
          </a:p>
          <a:p>
            <a:pPr algn="just">
              <a:lnSpc>
                <a:spcPct val="150000"/>
              </a:lnSpc>
              <a:buFontTx/>
              <a:buChar char="-"/>
              <a:defRPr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военно-воздушные силы, </a:t>
            </a:r>
          </a:p>
          <a:p>
            <a:pPr algn="just">
              <a:lnSpc>
                <a:spcPct val="150000"/>
              </a:lnSpc>
              <a:buFontTx/>
              <a:buChar char="-"/>
              <a:defRPr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ракетные войска стратегического назначения, </a:t>
            </a:r>
          </a:p>
          <a:p>
            <a:pPr algn="just">
              <a:lnSpc>
                <a:spcPct val="150000"/>
              </a:lnSpc>
              <a:buFontTx/>
              <a:buChar char="-"/>
              <a:defRPr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военно-морской флот, </a:t>
            </a:r>
          </a:p>
          <a:p>
            <a:pPr algn="just">
              <a:lnSpc>
                <a:spcPct val="150000"/>
              </a:lnSpc>
              <a:buFontTx/>
              <a:buChar char="-"/>
              <a:defRPr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войска противовоздушной обороны страны.</a:t>
            </a:r>
          </a:p>
          <a:p>
            <a:pPr algn="just">
              <a:defRPr/>
            </a:pP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/>
            </a:r>
            <a:b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Presquire" pitchFamily="2" charset="0"/>
            </a:endParaRPr>
          </a:p>
          <a:p>
            <a:pPr algn="just">
              <a:defRPr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813" y="1143000"/>
            <a:ext cx="3929062" cy="47402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1400" dirty="0"/>
          </a:p>
          <a:p>
            <a:pPr algn="ctr">
              <a:lnSpc>
                <a:spcPct val="200000"/>
              </a:lnSpc>
              <a:defRPr/>
            </a:pP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Сухопутные войска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– </a:t>
            </a:r>
          </a:p>
          <a:p>
            <a:pPr algn="ctr">
              <a:lnSpc>
                <a:spcPct val="200000"/>
              </a:lnSpc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пехота, </a:t>
            </a:r>
          </a:p>
          <a:p>
            <a:pPr algn="ctr">
              <a:lnSpc>
                <a:spcPct val="200000"/>
              </a:lnSpc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артиллерия, </a:t>
            </a:r>
          </a:p>
          <a:p>
            <a:pPr algn="ctr">
              <a:lnSpc>
                <a:spcPct val="200000"/>
              </a:lnSpc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ракетные части, </a:t>
            </a:r>
          </a:p>
          <a:p>
            <a:pPr algn="ctr">
              <a:lnSpc>
                <a:spcPct val="200000"/>
              </a:lnSpc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танки.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/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Presquire" pitchFamily="2" charset="0"/>
            </a:endParaRPr>
          </a:p>
        </p:txBody>
      </p:sp>
      <p:pic>
        <p:nvPicPr>
          <p:cNvPr id="41986" name="Picture 4" descr="Картинка 1 из 577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75" y="357188"/>
            <a:ext cx="32480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Картинка 53 из 577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75" y="357188"/>
            <a:ext cx="2509838" cy="2901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2468" name="Picture 4" descr="Картинка 96 из 2832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67250" y="3929063"/>
            <a:ext cx="4476750" cy="2381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2470" name="Picture 6" descr="Картинка 150 из 2832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3" y="4071938"/>
            <a:ext cx="3714750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pic>
        <p:nvPicPr>
          <p:cNvPr id="62472" name="Picture 8" descr="Картинка 42 из 275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1F5F8"/>
              </a:clrFrom>
              <a:clrTo>
                <a:srgbClr val="F1F5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75" y="571500"/>
            <a:ext cx="4000500" cy="23796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813" y="928688"/>
            <a:ext cx="4429125" cy="47402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1400" dirty="0"/>
          </a:p>
          <a:p>
            <a:pPr algn="ctr">
              <a:lnSpc>
                <a:spcPct val="200000"/>
              </a:lnSpc>
              <a:defRPr/>
            </a:pP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Военно-воздушные силы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– </a:t>
            </a:r>
          </a:p>
          <a:p>
            <a:pPr algn="ctr">
              <a:lnSpc>
                <a:spcPct val="200000"/>
              </a:lnSpc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бомбардировочные истребительные, </a:t>
            </a:r>
          </a:p>
          <a:p>
            <a:pPr algn="ctr">
              <a:lnSpc>
                <a:spcPct val="200000"/>
              </a:lnSpc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а также вертолетные части и соединения.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Presquire" pitchFamily="2" charset="0"/>
            </a:endParaRPr>
          </a:p>
        </p:txBody>
      </p:sp>
      <p:pic>
        <p:nvPicPr>
          <p:cNvPr id="44034" name="Picture 4" descr="Картинка 123 из 507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75" y="285750"/>
            <a:ext cx="3352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 descr="Картинка 310 из 5487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-285750"/>
            <a:ext cx="4284662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Picture 4" descr="Картинка 308 из 6941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96974">
            <a:off x="4021138" y="3971925"/>
            <a:ext cx="3949700" cy="30432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5059" name="Picture 6" descr="Картинка 445 из 1018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DF2F5"/>
              </a:clrFrom>
              <a:clrTo>
                <a:srgbClr val="EDF2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25" y="2071688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38" y="142875"/>
            <a:ext cx="4071937" cy="69564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1400" dirty="0"/>
          </a:p>
          <a:p>
            <a:pPr algn="ctr">
              <a:lnSpc>
                <a:spcPct val="200000"/>
              </a:lnSpc>
              <a:defRPr/>
            </a:pP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Ракетные войска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– </a:t>
            </a:r>
          </a:p>
          <a:p>
            <a:pPr algn="ctr">
              <a:lnSpc>
                <a:spcPct val="200000"/>
              </a:lnSpc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части, вооруженные мощными ракетами, которые могут доставить в любую точку земного шара всесокрушающий атомный заряд.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8" name="Picture 6" descr="Картинка 169 из 497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1000125"/>
            <a:ext cx="4433887" cy="2895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6" descr="Картинка 71 из 1201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25" y="428625"/>
            <a:ext cx="5595938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6" name="Picture 8" descr="Картинка 251 из 1201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88" y="2857500"/>
            <a:ext cx="5400675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813" y="285750"/>
            <a:ext cx="4143375" cy="62166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1400" dirty="0"/>
          </a:p>
          <a:p>
            <a:pPr algn="ctr">
              <a:lnSpc>
                <a:spcPct val="200000"/>
              </a:lnSpc>
              <a:defRPr/>
            </a:pP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Военно-морской флот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–</a:t>
            </a:r>
          </a:p>
          <a:p>
            <a:pPr algn="ctr">
              <a:lnSpc>
                <a:spcPct val="200000"/>
              </a:lnSpc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соединения различных боевых кораблей, морская авиация, береговые базы, на которых располагаются боевые корабли и самолеты.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8130" name="Picture 4" descr="Картинка 74 из 1642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98988" y="928688"/>
            <a:ext cx="4402137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88" y="285750"/>
            <a:ext cx="5429250" cy="4494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	Если Вы считаете, что                             23 февраля – это праздник военнослужащих, то Вы глубоко ошибаетесь! 23 февраля - это                       </a:t>
            </a:r>
            <a:r>
              <a:rPr lang="ru-RU" sz="2200" b="1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День </a:t>
            </a:r>
            <a:r>
              <a:rPr lang="ru-RU" sz="22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Защитника</a:t>
            </a:r>
            <a:r>
              <a:rPr lang="ru-RU" sz="2200" b="1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Отечества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. И каждый мужчина, будь он морским офицером или программистом, бизнесменом или милиционером, ученым или фермером - Защитник.                 23 февраля – это День Защитника своего Отечества, своей семьи. </a:t>
            </a:r>
          </a:p>
          <a:p>
            <a:pPr algn="just">
              <a:defRPr/>
            </a:pP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	23 февраля – это День настоящего мужчины. </a:t>
            </a:r>
          </a:p>
        </p:txBody>
      </p:sp>
      <p:pic>
        <p:nvPicPr>
          <p:cNvPr id="49154" name="Picture 2" descr="C:\Documents and Settings\Admin\Рабочий стол\23\230200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89725" y="0"/>
            <a:ext cx="2454275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 descr="Картинка 76 из 2653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8" y="3786188"/>
            <a:ext cx="5160962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4" name="Picture 4" descr="Картинка 119 из 2653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50" y="1285875"/>
            <a:ext cx="4786313" cy="358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6" descr="Картинка 180 из 566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33910">
            <a:off x="4629150" y="323850"/>
            <a:ext cx="4368800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75" y="642938"/>
            <a:ext cx="4572000" cy="53657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1400" dirty="0"/>
          </a:p>
          <a:p>
            <a:pPr algn="ctr">
              <a:lnSpc>
                <a:spcPct val="200000"/>
              </a:lnSpc>
              <a:defRPr/>
            </a:pP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Войска противовоздушной обороны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– </a:t>
            </a:r>
          </a:p>
          <a:p>
            <a:pPr algn="ctr">
              <a:lnSpc>
                <a:spcPct val="200000"/>
              </a:lnSpc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вооружены зенитными ракетами                                                                и самолетами-истребителями</a:t>
            </a:r>
            <a:r>
              <a:rPr lang="ru-RU" sz="1400" b="1" dirty="0"/>
              <a:t>.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pic>
        <p:nvPicPr>
          <p:cNvPr id="50178" name="Picture 6" descr="Картинка 302 из 6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63" y="714375"/>
            <a:ext cx="2976562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 descr="Картинка 67 из 164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38" y="357188"/>
            <a:ext cx="238125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4" name="Picture 4" descr="Картинка 203 из 164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" y="2357438"/>
            <a:ext cx="5076825" cy="425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pic>
        <p:nvPicPr>
          <p:cNvPr id="51203" name="Picture 6" descr="Картинка 338 из 165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63" y="1498600"/>
            <a:ext cx="5548312" cy="371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Картинка 175 из 1621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" y="214313"/>
            <a:ext cx="5929313" cy="646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000500" y="214313"/>
            <a:ext cx="5143500" cy="50165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t"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Громко ночью поют соловьи,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Значит мир во дворах и домах.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Сохраняют наши сны: и твои и мои,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Ведь солдаты не спят на постах.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Просто так, в одиночку, одни: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Нам друзья, и родные, и близкие,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А в шеренгах солдатских они,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Мощь элитная наша, Российская.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Наша Родина многое знает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Крови, боли и слез матерей.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Только Армия всех защищает,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Не дает обижать сыновей!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Будет сильною Русь многоликая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И крепчает Армейская Рать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Возродится Страна Великая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И все помним, что Родина-мать!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1" descr="C:\Documents and Settings\Admin\Рабочий стол\23\18717413_Den_Zaschitnika_Otechest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813" y="6000750"/>
            <a:ext cx="7643812" cy="4921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Русский не с мечом, ни с калачом не шутит.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85813" y="3357563"/>
            <a:ext cx="5026025" cy="492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Тот герой, кто за Родину горой.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857750" y="214313"/>
            <a:ext cx="4071938" cy="4921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Смелость города берет.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000500" y="1357313"/>
            <a:ext cx="3441700" cy="492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Один в поле не воин.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85813" y="5143500"/>
            <a:ext cx="5211762" cy="4921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Тяжело в учении – легко в бою.</a:t>
            </a:r>
          </a:p>
        </p:txBody>
      </p:sp>
      <p:pic>
        <p:nvPicPr>
          <p:cNvPr id="54278" name="Picture 4" descr="C:\Documents and Settings\Admin\Рабочий стол\23\image_36904328767708677599713516582206996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3F6FF"/>
              </a:clrFrom>
              <a:clrTo>
                <a:srgbClr val="F3F6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" y="142875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5000625" y="2500313"/>
            <a:ext cx="3883025" cy="492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Жить – Родине служить!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000375" y="4286250"/>
            <a:ext cx="5929313" cy="4921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Родина –мать, умей за нее постоять.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2" descr="C:\Documents and Settings\Admin\Рабочий стол\23\230200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2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85750" y="214313"/>
            <a:ext cx="8572500" cy="2678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	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Дорогие наши мужчины — папы и сыновья! Поздравляем вас с праздником! Желаем успехов в делах, счастья, добра, чистого, мирного неба над головой! Мальчишкам — расти сильными, смелыми, мужественными, добрыми и благородными; помнить о высоком звании мужчин!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олилиния 21"/>
          <p:cNvSpPr/>
          <p:nvPr/>
        </p:nvSpPr>
        <p:spPr>
          <a:xfrm>
            <a:off x="941388" y="304800"/>
            <a:ext cx="7580312" cy="2611438"/>
          </a:xfrm>
          <a:custGeom>
            <a:avLst/>
            <a:gdLst>
              <a:gd name="connsiteX0" fmla="*/ 152399 w 7579203"/>
              <a:gd name="connsiteY0" fmla="*/ 2521527 h 2611983"/>
              <a:gd name="connsiteX1" fmla="*/ 110835 w 7579203"/>
              <a:gd name="connsiteY1" fmla="*/ 2493818 h 2611983"/>
              <a:gd name="connsiteX2" fmla="*/ 83126 w 7579203"/>
              <a:gd name="connsiteY2" fmla="*/ 2452255 h 2611983"/>
              <a:gd name="connsiteX3" fmla="*/ 55417 w 7579203"/>
              <a:gd name="connsiteY3" fmla="*/ 2424545 h 2611983"/>
              <a:gd name="connsiteX4" fmla="*/ 69272 w 7579203"/>
              <a:gd name="connsiteY4" fmla="*/ 2272145 h 2611983"/>
              <a:gd name="connsiteX5" fmla="*/ 96981 w 7579203"/>
              <a:gd name="connsiteY5" fmla="*/ 2175164 h 2611983"/>
              <a:gd name="connsiteX6" fmla="*/ 124690 w 7579203"/>
              <a:gd name="connsiteY6" fmla="*/ 2133600 h 2611983"/>
              <a:gd name="connsiteX7" fmla="*/ 138545 w 7579203"/>
              <a:gd name="connsiteY7" fmla="*/ 2092036 h 2611983"/>
              <a:gd name="connsiteX8" fmla="*/ 166254 w 7579203"/>
              <a:gd name="connsiteY8" fmla="*/ 2050473 h 2611983"/>
              <a:gd name="connsiteX9" fmla="*/ 235526 w 7579203"/>
              <a:gd name="connsiteY9" fmla="*/ 1953491 h 2611983"/>
              <a:gd name="connsiteX10" fmla="*/ 249381 w 7579203"/>
              <a:gd name="connsiteY10" fmla="*/ 1911927 h 2611983"/>
              <a:gd name="connsiteX11" fmla="*/ 277090 w 7579203"/>
              <a:gd name="connsiteY11" fmla="*/ 1801091 h 2611983"/>
              <a:gd name="connsiteX12" fmla="*/ 290945 w 7579203"/>
              <a:gd name="connsiteY12" fmla="*/ 1745673 h 2611983"/>
              <a:gd name="connsiteX13" fmla="*/ 304799 w 7579203"/>
              <a:gd name="connsiteY13" fmla="*/ 1704109 h 2611983"/>
              <a:gd name="connsiteX14" fmla="*/ 318654 w 7579203"/>
              <a:gd name="connsiteY14" fmla="*/ 1634836 h 2611983"/>
              <a:gd name="connsiteX15" fmla="*/ 332508 w 7579203"/>
              <a:gd name="connsiteY15" fmla="*/ 1579418 h 2611983"/>
              <a:gd name="connsiteX16" fmla="*/ 346363 w 7579203"/>
              <a:gd name="connsiteY16" fmla="*/ 1399309 h 2611983"/>
              <a:gd name="connsiteX17" fmla="*/ 290945 w 7579203"/>
              <a:gd name="connsiteY17" fmla="*/ 942109 h 2611983"/>
              <a:gd name="connsiteX18" fmla="*/ 235526 w 7579203"/>
              <a:gd name="connsiteY18" fmla="*/ 928255 h 2611983"/>
              <a:gd name="connsiteX19" fmla="*/ 263235 w 7579203"/>
              <a:gd name="connsiteY19" fmla="*/ 651164 h 2611983"/>
              <a:gd name="connsiteX20" fmla="*/ 290945 w 7579203"/>
              <a:gd name="connsiteY20" fmla="*/ 498764 h 2611983"/>
              <a:gd name="connsiteX21" fmla="*/ 332508 w 7579203"/>
              <a:gd name="connsiteY21" fmla="*/ 415636 h 2611983"/>
              <a:gd name="connsiteX22" fmla="*/ 346363 w 7579203"/>
              <a:gd name="connsiteY22" fmla="*/ 374073 h 2611983"/>
              <a:gd name="connsiteX23" fmla="*/ 401781 w 7579203"/>
              <a:gd name="connsiteY23" fmla="*/ 290945 h 2611983"/>
              <a:gd name="connsiteX24" fmla="*/ 360217 w 7579203"/>
              <a:gd name="connsiteY24" fmla="*/ 193964 h 2611983"/>
              <a:gd name="connsiteX25" fmla="*/ 346363 w 7579203"/>
              <a:gd name="connsiteY25" fmla="*/ 152400 h 2611983"/>
              <a:gd name="connsiteX26" fmla="*/ 304799 w 7579203"/>
              <a:gd name="connsiteY26" fmla="*/ 110836 h 2611983"/>
              <a:gd name="connsiteX27" fmla="*/ 346363 w 7579203"/>
              <a:gd name="connsiteY27" fmla="*/ 69273 h 2611983"/>
              <a:gd name="connsiteX28" fmla="*/ 651163 w 7579203"/>
              <a:gd name="connsiteY28" fmla="*/ 96982 h 2611983"/>
              <a:gd name="connsiteX29" fmla="*/ 734290 w 7579203"/>
              <a:gd name="connsiteY29" fmla="*/ 124691 h 2611983"/>
              <a:gd name="connsiteX30" fmla="*/ 831272 w 7579203"/>
              <a:gd name="connsiteY30" fmla="*/ 152400 h 2611983"/>
              <a:gd name="connsiteX31" fmla="*/ 1607126 w 7579203"/>
              <a:gd name="connsiteY31" fmla="*/ 138545 h 2611983"/>
              <a:gd name="connsiteX32" fmla="*/ 1759526 w 7579203"/>
              <a:gd name="connsiteY32" fmla="*/ 110836 h 2611983"/>
              <a:gd name="connsiteX33" fmla="*/ 1925781 w 7579203"/>
              <a:gd name="connsiteY33" fmla="*/ 96982 h 2611983"/>
              <a:gd name="connsiteX34" fmla="*/ 1967345 w 7579203"/>
              <a:gd name="connsiteY34" fmla="*/ 83127 h 2611983"/>
              <a:gd name="connsiteX35" fmla="*/ 2064326 w 7579203"/>
              <a:gd name="connsiteY35" fmla="*/ 55418 h 2611983"/>
              <a:gd name="connsiteX36" fmla="*/ 2105890 w 7579203"/>
              <a:gd name="connsiteY36" fmla="*/ 27709 h 2611983"/>
              <a:gd name="connsiteX37" fmla="*/ 2189017 w 7579203"/>
              <a:gd name="connsiteY37" fmla="*/ 0 h 2611983"/>
              <a:gd name="connsiteX38" fmla="*/ 2272145 w 7579203"/>
              <a:gd name="connsiteY38" fmla="*/ 83127 h 2611983"/>
              <a:gd name="connsiteX39" fmla="*/ 2299854 w 7579203"/>
              <a:gd name="connsiteY39" fmla="*/ 124691 h 2611983"/>
              <a:gd name="connsiteX40" fmla="*/ 2382981 w 7579203"/>
              <a:gd name="connsiteY40" fmla="*/ 166255 h 2611983"/>
              <a:gd name="connsiteX41" fmla="*/ 2452254 w 7579203"/>
              <a:gd name="connsiteY41" fmla="*/ 180109 h 2611983"/>
              <a:gd name="connsiteX42" fmla="*/ 2770908 w 7579203"/>
              <a:gd name="connsiteY42" fmla="*/ 193964 h 2611983"/>
              <a:gd name="connsiteX43" fmla="*/ 3546763 w 7579203"/>
              <a:gd name="connsiteY43" fmla="*/ 193964 h 2611983"/>
              <a:gd name="connsiteX44" fmla="*/ 4461163 w 7579203"/>
              <a:gd name="connsiteY44" fmla="*/ 207818 h 2611983"/>
              <a:gd name="connsiteX45" fmla="*/ 5777345 w 7579203"/>
              <a:gd name="connsiteY45" fmla="*/ 235527 h 2611983"/>
              <a:gd name="connsiteX46" fmla="*/ 5985163 w 7579203"/>
              <a:gd name="connsiteY46" fmla="*/ 263236 h 2611983"/>
              <a:gd name="connsiteX47" fmla="*/ 6054435 w 7579203"/>
              <a:gd name="connsiteY47" fmla="*/ 277091 h 2611983"/>
              <a:gd name="connsiteX48" fmla="*/ 6220690 w 7579203"/>
              <a:gd name="connsiteY48" fmla="*/ 290945 h 2611983"/>
              <a:gd name="connsiteX49" fmla="*/ 6317672 w 7579203"/>
              <a:gd name="connsiteY49" fmla="*/ 304800 h 2611983"/>
              <a:gd name="connsiteX50" fmla="*/ 7204363 w 7579203"/>
              <a:gd name="connsiteY50" fmla="*/ 318655 h 2611983"/>
              <a:gd name="connsiteX51" fmla="*/ 7259781 w 7579203"/>
              <a:gd name="connsiteY51" fmla="*/ 332509 h 2611983"/>
              <a:gd name="connsiteX52" fmla="*/ 7287490 w 7579203"/>
              <a:gd name="connsiteY52" fmla="*/ 374073 h 2611983"/>
              <a:gd name="connsiteX53" fmla="*/ 7329054 w 7579203"/>
              <a:gd name="connsiteY53" fmla="*/ 484909 h 2611983"/>
              <a:gd name="connsiteX54" fmla="*/ 7342908 w 7579203"/>
              <a:gd name="connsiteY54" fmla="*/ 609600 h 2611983"/>
              <a:gd name="connsiteX55" fmla="*/ 7398326 w 7579203"/>
              <a:gd name="connsiteY55" fmla="*/ 692727 h 2611983"/>
              <a:gd name="connsiteX56" fmla="*/ 7439890 w 7579203"/>
              <a:gd name="connsiteY56" fmla="*/ 748145 h 2611983"/>
              <a:gd name="connsiteX57" fmla="*/ 7495308 w 7579203"/>
              <a:gd name="connsiteY57" fmla="*/ 762000 h 2611983"/>
              <a:gd name="connsiteX58" fmla="*/ 7509163 w 7579203"/>
              <a:gd name="connsiteY58" fmla="*/ 969818 h 2611983"/>
              <a:gd name="connsiteX59" fmla="*/ 7467599 w 7579203"/>
              <a:gd name="connsiteY59" fmla="*/ 1011382 h 2611983"/>
              <a:gd name="connsiteX60" fmla="*/ 7412181 w 7579203"/>
              <a:gd name="connsiteY60" fmla="*/ 1136073 h 2611983"/>
              <a:gd name="connsiteX61" fmla="*/ 7370617 w 7579203"/>
              <a:gd name="connsiteY61" fmla="*/ 1233055 h 2611983"/>
              <a:gd name="connsiteX62" fmla="*/ 7356763 w 7579203"/>
              <a:gd name="connsiteY62" fmla="*/ 1288473 h 2611983"/>
              <a:gd name="connsiteX63" fmla="*/ 7370617 w 7579203"/>
              <a:gd name="connsiteY63" fmla="*/ 1482436 h 2611983"/>
              <a:gd name="connsiteX64" fmla="*/ 7426035 w 7579203"/>
              <a:gd name="connsiteY64" fmla="*/ 1607127 h 2611983"/>
              <a:gd name="connsiteX65" fmla="*/ 7453745 w 7579203"/>
              <a:gd name="connsiteY65" fmla="*/ 1634836 h 2611983"/>
              <a:gd name="connsiteX66" fmla="*/ 7481454 w 7579203"/>
              <a:gd name="connsiteY66" fmla="*/ 1787236 h 2611983"/>
              <a:gd name="connsiteX67" fmla="*/ 7509163 w 7579203"/>
              <a:gd name="connsiteY67" fmla="*/ 1898073 h 2611983"/>
              <a:gd name="connsiteX68" fmla="*/ 7550726 w 7579203"/>
              <a:gd name="connsiteY68" fmla="*/ 2008909 h 2611983"/>
              <a:gd name="connsiteX69" fmla="*/ 7564581 w 7579203"/>
              <a:gd name="connsiteY69" fmla="*/ 2078182 h 2611983"/>
              <a:gd name="connsiteX70" fmla="*/ 7550726 w 7579203"/>
              <a:gd name="connsiteY70" fmla="*/ 2382982 h 2611983"/>
              <a:gd name="connsiteX71" fmla="*/ 7467599 w 7579203"/>
              <a:gd name="connsiteY71" fmla="*/ 2410691 h 2611983"/>
              <a:gd name="connsiteX72" fmla="*/ 7426035 w 7579203"/>
              <a:gd name="connsiteY72" fmla="*/ 2452255 h 2611983"/>
              <a:gd name="connsiteX73" fmla="*/ 7329054 w 7579203"/>
              <a:gd name="connsiteY73" fmla="*/ 2479964 h 2611983"/>
              <a:gd name="connsiteX74" fmla="*/ 6719454 w 7579203"/>
              <a:gd name="connsiteY74" fmla="*/ 2493818 h 2611983"/>
              <a:gd name="connsiteX75" fmla="*/ 6262254 w 7579203"/>
              <a:gd name="connsiteY75" fmla="*/ 2479964 h 2611983"/>
              <a:gd name="connsiteX76" fmla="*/ 6054435 w 7579203"/>
              <a:gd name="connsiteY76" fmla="*/ 2466109 h 2611983"/>
              <a:gd name="connsiteX77" fmla="*/ 6012872 w 7579203"/>
              <a:gd name="connsiteY77" fmla="*/ 2438400 h 2611983"/>
              <a:gd name="connsiteX78" fmla="*/ 5971308 w 7579203"/>
              <a:gd name="connsiteY78" fmla="*/ 2424545 h 2611983"/>
              <a:gd name="connsiteX79" fmla="*/ 5680363 w 7579203"/>
              <a:gd name="connsiteY79" fmla="*/ 2452255 h 2611983"/>
              <a:gd name="connsiteX80" fmla="*/ 5569526 w 7579203"/>
              <a:gd name="connsiteY80" fmla="*/ 2479964 h 2611983"/>
              <a:gd name="connsiteX81" fmla="*/ 5430981 w 7579203"/>
              <a:gd name="connsiteY81" fmla="*/ 2507673 h 2611983"/>
              <a:gd name="connsiteX82" fmla="*/ 5389417 w 7579203"/>
              <a:gd name="connsiteY82" fmla="*/ 2521527 h 2611983"/>
              <a:gd name="connsiteX83" fmla="*/ 5278581 w 7579203"/>
              <a:gd name="connsiteY83" fmla="*/ 2535382 h 2611983"/>
              <a:gd name="connsiteX84" fmla="*/ 4696690 w 7579203"/>
              <a:gd name="connsiteY84" fmla="*/ 2549236 h 2611983"/>
              <a:gd name="connsiteX85" fmla="*/ 4613563 w 7579203"/>
              <a:gd name="connsiteY85" fmla="*/ 2479964 h 2611983"/>
              <a:gd name="connsiteX86" fmla="*/ 4156363 w 7579203"/>
              <a:gd name="connsiteY86" fmla="*/ 2479964 h 2611983"/>
              <a:gd name="connsiteX87" fmla="*/ 4114799 w 7579203"/>
              <a:gd name="connsiteY87" fmla="*/ 2438400 h 2611983"/>
              <a:gd name="connsiteX88" fmla="*/ 4017817 w 7579203"/>
              <a:gd name="connsiteY88" fmla="*/ 2396836 h 2611983"/>
              <a:gd name="connsiteX89" fmla="*/ 3934690 w 7579203"/>
              <a:gd name="connsiteY89" fmla="*/ 2410691 h 2611983"/>
              <a:gd name="connsiteX90" fmla="*/ 3796145 w 7579203"/>
              <a:gd name="connsiteY90" fmla="*/ 2452255 h 2611983"/>
              <a:gd name="connsiteX91" fmla="*/ 3186545 w 7579203"/>
              <a:gd name="connsiteY91" fmla="*/ 2466109 h 2611983"/>
              <a:gd name="connsiteX92" fmla="*/ 3103417 w 7579203"/>
              <a:gd name="connsiteY92" fmla="*/ 2479964 h 2611983"/>
              <a:gd name="connsiteX93" fmla="*/ 3061854 w 7579203"/>
              <a:gd name="connsiteY93" fmla="*/ 2493818 h 2611983"/>
              <a:gd name="connsiteX94" fmla="*/ 2590799 w 7579203"/>
              <a:gd name="connsiteY94" fmla="*/ 2507673 h 2611983"/>
              <a:gd name="connsiteX95" fmla="*/ 2493817 w 7579203"/>
              <a:gd name="connsiteY95" fmla="*/ 2535382 h 2611983"/>
              <a:gd name="connsiteX96" fmla="*/ 2438399 w 7579203"/>
              <a:gd name="connsiteY96" fmla="*/ 2563091 h 2611983"/>
              <a:gd name="connsiteX97" fmla="*/ 2341417 w 7579203"/>
              <a:gd name="connsiteY97" fmla="*/ 2576945 h 2611983"/>
              <a:gd name="connsiteX98" fmla="*/ 2161308 w 7579203"/>
              <a:gd name="connsiteY98" fmla="*/ 2563091 h 2611983"/>
              <a:gd name="connsiteX99" fmla="*/ 2092035 w 7579203"/>
              <a:gd name="connsiteY99" fmla="*/ 2535382 h 2611983"/>
              <a:gd name="connsiteX100" fmla="*/ 2036617 w 7579203"/>
              <a:gd name="connsiteY100" fmla="*/ 2521527 h 2611983"/>
              <a:gd name="connsiteX101" fmla="*/ 1939635 w 7579203"/>
              <a:gd name="connsiteY101" fmla="*/ 2493818 h 2611983"/>
              <a:gd name="connsiteX102" fmla="*/ 1399308 w 7579203"/>
              <a:gd name="connsiteY102" fmla="*/ 2493818 h 2611983"/>
              <a:gd name="connsiteX103" fmla="*/ 1343890 w 7579203"/>
              <a:gd name="connsiteY103" fmla="*/ 2466109 h 2611983"/>
              <a:gd name="connsiteX104" fmla="*/ 1288472 w 7579203"/>
              <a:gd name="connsiteY104" fmla="*/ 2452255 h 2611983"/>
              <a:gd name="connsiteX105" fmla="*/ 1039090 w 7579203"/>
              <a:gd name="connsiteY105" fmla="*/ 2466109 h 2611983"/>
              <a:gd name="connsiteX106" fmla="*/ 914399 w 7579203"/>
              <a:gd name="connsiteY106" fmla="*/ 2507673 h 2611983"/>
              <a:gd name="connsiteX107" fmla="*/ 872835 w 7579203"/>
              <a:gd name="connsiteY107" fmla="*/ 2521527 h 2611983"/>
              <a:gd name="connsiteX108" fmla="*/ 207817 w 7579203"/>
              <a:gd name="connsiteY108" fmla="*/ 2549236 h 2611983"/>
              <a:gd name="connsiteX109" fmla="*/ 13854 w 7579203"/>
              <a:gd name="connsiteY109" fmla="*/ 2549236 h 2611983"/>
              <a:gd name="connsiteX110" fmla="*/ 69272 w 7579203"/>
              <a:gd name="connsiteY110" fmla="*/ 2507673 h 2611983"/>
              <a:gd name="connsiteX111" fmla="*/ 83126 w 7579203"/>
              <a:gd name="connsiteY111" fmla="*/ 2466109 h 2611983"/>
              <a:gd name="connsiteX112" fmla="*/ 55417 w 7579203"/>
              <a:gd name="connsiteY112" fmla="*/ 2424545 h 2611983"/>
              <a:gd name="connsiteX113" fmla="*/ 55417 w 7579203"/>
              <a:gd name="connsiteY113" fmla="*/ 2382982 h 2611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7579203" h="2611983">
                <a:moveTo>
                  <a:pt x="152399" y="2521527"/>
                </a:moveTo>
                <a:cubicBezTo>
                  <a:pt x="138544" y="2512291"/>
                  <a:pt x="122609" y="2505592"/>
                  <a:pt x="110835" y="2493818"/>
                </a:cubicBezTo>
                <a:cubicBezTo>
                  <a:pt x="99061" y="2482044"/>
                  <a:pt x="93528" y="2465257"/>
                  <a:pt x="83126" y="2452255"/>
                </a:cubicBezTo>
                <a:cubicBezTo>
                  <a:pt x="74966" y="2442055"/>
                  <a:pt x="64653" y="2433782"/>
                  <a:pt x="55417" y="2424545"/>
                </a:cubicBezTo>
                <a:cubicBezTo>
                  <a:pt x="60035" y="2373745"/>
                  <a:pt x="62530" y="2322707"/>
                  <a:pt x="69272" y="2272145"/>
                </a:cubicBezTo>
                <a:cubicBezTo>
                  <a:pt x="70887" y="2260034"/>
                  <a:pt x="89208" y="2190710"/>
                  <a:pt x="96981" y="2175164"/>
                </a:cubicBezTo>
                <a:cubicBezTo>
                  <a:pt x="104428" y="2160271"/>
                  <a:pt x="117243" y="2148493"/>
                  <a:pt x="124690" y="2133600"/>
                </a:cubicBezTo>
                <a:cubicBezTo>
                  <a:pt x="131221" y="2120538"/>
                  <a:pt x="132014" y="2105098"/>
                  <a:pt x="138545" y="2092036"/>
                </a:cubicBezTo>
                <a:cubicBezTo>
                  <a:pt x="145992" y="2077143"/>
                  <a:pt x="156576" y="2064022"/>
                  <a:pt x="166254" y="2050473"/>
                </a:cubicBezTo>
                <a:cubicBezTo>
                  <a:pt x="176714" y="2035829"/>
                  <a:pt x="224642" y="1975259"/>
                  <a:pt x="235526" y="1953491"/>
                </a:cubicBezTo>
                <a:cubicBezTo>
                  <a:pt x="242057" y="1940429"/>
                  <a:pt x="245538" y="1926017"/>
                  <a:pt x="249381" y="1911927"/>
                </a:cubicBezTo>
                <a:cubicBezTo>
                  <a:pt x="259401" y="1875187"/>
                  <a:pt x="267854" y="1838036"/>
                  <a:pt x="277090" y="1801091"/>
                </a:cubicBezTo>
                <a:cubicBezTo>
                  <a:pt x="281708" y="1782618"/>
                  <a:pt x="284924" y="1763737"/>
                  <a:pt x="290945" y="1745673"/>
                </a:cubicBezTo>
                <a:cubicBezTo>
                  <a:pt x="295563" y="1731818"/>
                  <a:pt x="301257" y="1718277"/>
                  <a:pt x="304799" y="1704109"/>
                </a:cubicBezTo>
                <a:cubicBezTo>
                  <a:pt x="310510" y="1681264"/>
                  <a:pt x="313546" y="1657824"/>
                  <a:pt x="318654" y="1634836"/>
                </a:cubicBezTo>
                <a:cubicBezTo>
                  <a:pt x="322785" y="1616248"/>
                  <a:pt x="327890" y="1597891"/>
                  <a:pt x="332508" y="1579418"/>
                </a:cubicBezTo>
                <a:cubicBezTo>
                  <a:pt x="337126" y="1519382"/>
                  <a:pt x="346363" y="1459523"/>
                  <a:pt x="346363" y="1399309"/>
                </a:cubicBezTo>
                <a:cubicBezTo>
                  <a:pt x="346363" y="1395642"/>
                  <a:pt x="428477" y="1020698"/>
                  <a:pt x="290945" y="942109"/>
                </a:cubicBezTo>
                <a:cubicBezTo>
                  <a:pt x="274412" y="932662"/>
                  <a:pt x="253999" y="932873"/>
                  <a:pt x="235526" y="928255"/>
                </a:cubicBezTo>
                <a:cubicBezTo>
                  <a:pt x="259945" y="561977"/>
                  <a:pt x="232714" y="834291"/>
                  <a:pt x="263235" y="651164"/>
                </a:cubicBezTo>
                <a:cubicBezTo>
                  <a:pt x="278934" y="556969"/>
                  <a:pt x="269665" y="573246"/>
                  <a:pt x="290945" y="498764"/>
                </a:cubicBezTo>
                <a:cubicBezTo>
                  <a:pt x="314161" y="417508"/>
                  <a:pt x="292027" y="496596"/>
                  <a:pt x="332508" y="415636"/>
                </a:cubicBezTo>
                <a:cubicBezTo>
                  <a:pt x="339039" y="402574"/>
                  <a:pt x="339271" y="386839"/>
                  <a:pt x="346363" y="374073"/>
                </a:cubicBezTo>
                <a:cubicBezTo>
                  <a:pt x="362536" y="344962"/>
                  <a:pt x="401781" y="290945"/>
                  <a:pt x="401781" y="290945"/>
                </a:cubicBezTo>
                <a:cubicBezTo>
                  <a:pt x="369284" y="193459"/>
                  <a:pt x="411584" y="313822"/>
                  <a:pt x="360217" y="193964"/>
                </a:cubicBezTo>
                <a:cubicBezTo>
                  <a:pt x="354464" y="180541"/>
                  <a:pt x="354464" y="164551"/>
                  <a:pt x="346363" y="152400"/>
                </a:cubicBezTo>
                <a:cubicBezTo>
                  <a:pt x="335495" y="136097"/>
                  <a:pt x="318654" y="124691"/>
                  <a:pt x="304799" y="110836"/>
                </a:cubicBezTo>
                <a:cubicBezTo>
                  <a:pt x="318654" y="96982"/>
                  <a:pt x="326867" y="71223"/>
                  <a:pt x="346363" y="69273"/>
                </a:cubicBezTo>
                <a:cubicBezTo>
                  <a:pt x="399632" y="63946"/>
                  <a:pt x="566384" y="73860"/>
                  <a:pt x="651163" y="96982"/>
                </a:cubicBezTo>
                <a:cubicBezTo>
                  <a:pt x="679342" y="104667"/>
                  <a:pt x="705954" y="117607"/>
                  <a:pt x="734290" y="124691"/>
                </a:cubicBezTo>
                <a:cubicBezTo>
                  <a:pt x="803876" y="142087"/>
                  <a:pt x="771644" y="132524"/>
                  <a:pt x="831272" y="152400"/>
                </a:cubicBezTo>
                <a:lnTo>
                  <a:pt x="1607126" y="138545"/>
                </a:lnTo>
                <a:cubicBezTo>
                  <a:pt x="1785192" y="132892"/>
                  <a:pt x="1636139" y="126259"/>
                  <a:pt x="1759526" y="110836"/>
                </a:cubicBezTo>
                <a:cubicBezTo>
                  <a:pt x="1814707" y="103938"/>
                  <a:pt x="1870363" y="101600"/>
                  <a:pt x="1925781" y="96982"/>
                </a:cubicBezTo>
                <a:cubicBezTo>
                  <a:pt x="1939636" y="92364"/>
                  <a:pt x="1953303" y="87139"/>
                  <a:pt x="1967345" y="83127"/>
                </a:cubicBezTo>
                <a:cubicBezTo>
                  <a:pt x="1988068" y="77206"/>
                  <a:pt x="2042175" y="66494"/>
                  <a:pt x="2064326" y="55418"/>
                </a:cubicBezTo>
                <a:cubicBezTo>
                  <a:pt x="2079219" y="47971"/>
                  <a:pt x="2090674" y="34472"/>
                  <a:pt x="2105890" y="27709"/>
                </a:cubicBezTo>
                <a:cubicBezTo>
                  <a:pt x="2132580" y="15847"/>
                  <a:pt x="2189017" y="0"/>
                  <a:pt x="2189017" y="0"/>
                </a:cubicBezTo>
                <a:cubicBezTo>
                  <a:pt x="2216726" y="27709"/>
                  <a:pt x="2250408" y="50522"/>
                  <a:pt x="2272145" y="83127"/>
                </a:cubicBezTo>
                <a:cubicBezTo>
                  <a:pt x="2281381" y="96982"/>
                  <a:pt x="2288080" y="112917"/>
                  <a:pt x="2299854" y="124691"/>
                </a:cubicBezTo>
                <a:cubicBezTo>
                  <a:pt x="2322428" y="147265"/>
                  <a:pt x="2352933" y="158743"/>
                  <a:pt x="2382981" y="166255"/>
                </a:cubicBezTo>
                <a:cubicBezTo>
                  <a:pt x="2405826" y="171966"/>
                  <a:pt x="2428766" y="178431"/>
                  <a:pt x="2452254" y="180109"/>
                </a:cubicBezTo>
                <a:cubicBezTo>
                  <a:pt x="2558302" y="187684"/>
                  <a:pt x="2664690" y="189346"/>
                  <a:pt x="2770908" y="193964"/>
                </a:cubicBezTo>
                <a:cubicBezTo>
                  <a:pt x="3136936" y="234632"/>
                  <a:pt x="2721092" y="193964"/>
                  <a:pt x="3546763" y="193964"/>
                </a:cubicBezTo>
                <a:cubicBezTo>
                  <a:pt x="3851598" y="193964"/>
                  <a:pt x="4156363" y="203200"/>
                  <a:pt x="4461163" y="207818"/>
                </a:cubicBezTo>
                <a:cubicBezTo>
                  <a:pt x="4955278" y="290174"/>
                  <a:pt x="4435181" y="207854"/>
                  <a:pt x="5777345" y="235527"/>
                </a:cubicBezTo>
                <a:cubicBezTo>
                  <a:pt x="5793322" y="235856"/>
                  <a:pt x="5962939" y="259532"/>
                  <a:pt x="5985163" y="263236"/>
                </a:cubicBezTo>
                <a:cubicBezTo>
                  <a:pt x="6008391" y="267107"/>
                  <a:pt x="6031048" y="274340"/>
                  <a:pt x="6054435" y="277091"/>
                </a:cubicBezTo>
                <a:cubicBezTo>
                  <a:pt x="6109665" y="283589"/>
                  <a:pt x="6165385" y="285123"/>
                  <a:pt x="6220690" y="290945"/>
                </a:cubicBezTo>
                <a:cubicBezTo>
                  <a:pt x="6253166" y="294364"/>
                  <a:pt x="6285029" y="303880"/>
                  <a:pt x="6317672" y="304800"/>
                </a:cubicBezTo>
                <a:cubicBezTo>
                  <a:pt x="6613155" y="313124"/>
                  <a:pt x="6908799" y="314037"/>
                  <a:pt x="7204363" y="318655"/>
                </a:cubicBezTo>
                <a:cubicBezTo>
                  <a:pt x="7222836" y="323273"/>
                  <a:pt x="7243938" y="321947"/>
                  <a:pt x="7259781" y="332509"/>
                </a:cubicBezTo>
                <a:cubicBezTo>
                  <a:pt x="7273636" y="341745"/>
                  <a:pt x="7279229" y="359616"/>
                  <a:pt x="7287490" y="374073"/>
                </a:cubicBezTo>
                <a:cubicBezTo>
                  <a:pt x="7319689" y="430422"/>
                  <a:pt x="7313901" y="424298"/>
                  <a:pt x="7329054" y="484909"/>
                </a:cubicBezTo>
                <a:cubicBezTo>
                  <a:pt x="7333672" y="526473"/>
                  <a:pt x="7329684" y="569927"/>
                  <a:pt x="7342908" y="609600"/>
                </a:cubicBezTo>
                <a:cubicBezTo>
                  <a:pt x="7353439" y="641193"/>
                  <a:pt x="7378345" y="666085"/>
                  <a:pt x="7398326" y="692727"/>
                </a:cubicBezTo>
                <a:cubicBezTo>
                  <a:pt x="7412181" y="711200"/>
                  <a:pt x="7421100" y="734724"/>
                  <a:pt x="7439890" y="748145"/>
                </a:cubicBezTo>
                <a:cubicBezTo>
                  <a:pt x="7455384" y="759213"/>
                  <a:pt x="7476835" y="757382"/>
                  <a:pt x="7495308" y="762000"/>
                </a:cubicBezTo>
                <a:cubicBezTo>
                  <a:pt x="7546694" y="839080"/>
                  <a:pt x="7548344" y="822888"/>
                  <a:pt x="7509163" y="969818"/>
                </a:cubicBezTo>
                <a:cubicBezTo>
                  <a:pt x="7504115" y="988750"/>
                  <a:pt x="7481454" y="997527"/>
                  <a:pt x="7467599" y="1011382"/>
                </a:cubicBezTo>
                <a:cubicBezTo>
                  <a:pt x="7434624" y="1110306"/>
                  <a:pt x="7456091" y="1070207"/>
                  <a:pt x="7412181" y="1136073"/>
                </a:cubicBezTo>
                <a:cubicBezTo>
                  <a:pt x="7372402" y="1295183"/>
                  <a:pt x="7428026" y="1099098"/>
                  <a:pt x="7370617" y="1233055"/>
                </a:cubicBezTo>
                <a:cubicBezTo>
                  <a:pt x="7363116" y="1250557"/>
                  <a:pt x="7361381" y="1270000"/>
                  <a:pt x="7356763" y="1288473"/>
                </a:cubicBezTo>
                <a:cubicBezTo>
                  <a:pt x="7361381" y="1353127"/>
                  <a:pt x="7361002" y="1418334"/>
                  <a:pt x="7370617" y="1482436"/>
                </a:cubicBezTo>
                <a:cubicBezTo>
                  <a:pt x="7377715" y="1529758"/>
                  <a:pt x="7396875" y="1570679"/>
                  <a:pt x="7426035" y="1607127"/>
                </a:cubicBezTo>
                <a:cubicBezTo>
                  <a:pt x="7434195" y="1617327"/>
                  <a:pt x="7444508" y="1625600"/>
                  <a:pt x="7453745" y="1634836"/>
                </a:cubicBezTo>
                <a:cubicBezTo>
                  <a:pt x="7486395" y="1732791"/>
                  <a:pt x="7447883" y="1608193"/>
                  <a:pt x="7481454" y="1787236"/>
                </a:cubicBezTo>
                <a:cubicBezTo>
                  <a:pt x="7488472" y="1824666"/>
                  <a:pt x="7495019" y="1862714"/>
                  <a:pt x="7509163" y="1898073"/>
                </a:cubicBezTo>
                <a:cubicBezTo>
                  <a:pt x="7517643" y="1919274"/>
                  <a:pt x="7543485" y="1979943"/>
                  <a:pt x="7550726" y="2008909"/>
                </a:cubicBezTo>
                <a:cubicBezTo>
                  <a:pt x="7556437" y="2031754"/>
                  <a:pt x="7559963" y="2055091"/>
                  <a:pt x="7564581" y="2078182"/>
                </a:cubicBezTo>
                <a:cubicBezTo>
                  <a:pt x="7559963" y="2179782"/>
                  <a:pt x="7579203" y="2285345"/>
                  <a:pt x="7550726" y="2382982"/>
                </a:cubicBezTo>
                <a:cubicBezTo>
                  <a:pt x="7542548" y="2411022"/>
                  <a:pt x="7467599" y="2410691"/>
                  <a:pt x="7467599" y="2410691"/>
                </a:cubicBezTo>
                <a:cubicBezTo>
                  <a:pt x="7453744" y="2424546"/>
                  <a:pt x="7442338" y="2441387"/>
                  <a:pt x="7426035" y="2452255"/>
                </a:cubicBezTo>
                <a:cubicBezTo>
                  <a:pt x="7416000" y="2458945"/>
                  <a:pt x="7333978" y="2479759"/>
                  <a:pt x="7329054" y="2479964"/>
                </a:cubicBezTo>
                <a:cubicBezTo>
                  <a:pt x="7125978" y="2488425"/>
                  <a:pt x="6922654" y="2489200"/>
                  <a:pt x="6719454" y="2493818"/>
                </a:cubicBezTo>
                <a:lnTo>
                  <a:pt x="6262254" y="2479964"/>
                </a:lnTo>
                <a:cubicBezTo>
                  <a:pt x="6192887" y="2477074"/>
                  <a:pt x="6122917" y="2477523"/>
                  <a:pt x="6054435" y="2466109"/>
                </a:cubicBezTo>
                <a:cubicBezTo>
                  <a:pt x="6038011" y="2463372"/>
                  <a:pt x="6027765" y="2445847"/>
                  <a:pt x="6012872" y="2438400"/>
                </a:cubicBezTo>
                <a:cubicBezTo>
                  <a:pt x="5999810" y="2431869"/>
                  <a:pt x="5985163" y="2429163"/>
                  <a:pt x="5971308" y="2424545"/>
                </a:cubicBezTo>
                <a:cubicBezTo>
                  <a:pt x="5857514" y="2433299"/>
                  <a:pt x="5786987" y="2435851"/>
                  <a:pt x="5680363" y="2452255"/>
                </a:cubicBezTo>
                <a:cubicBezTo>
                  <a:pt x="5509524" y="2478538"/>
                  <a:pt x="5687538" y="2452730"/>
                  <a:pt x="5569526" y="2479964"/>
                </a:cubicBezTo>
                <a:cubicBezTo>
                  <a:pt x="5523636" y="2490554"/>
                  <a:pt x="5476871" y="2497083"/>
                  <a:pt x="5430981" y="2507673"/>
                </a:cubicBezTo>
                <a:cubicBezTo>
                  <a:pt x="5416751" y="2510957"/>
                  <a:pt x="5403785" y="2518915"/>
                  <a:pt x="5389417" y="2521527"/>
                </a:cubicBezTo>
                <a:cubicBezTo>
                  <a:pt x="5352785" y="2528187"/>
                  <a:pt x="5315526" y="2530764"/>
                  <a:pt x="5278581" y="2535382"/>
                </a:cubicBezTo>
                <a:cubicBezTo>
                  <a:pt x="5048777" y="2611983"/>
                  <a:pt x="5161406" y="2584984"/>
                  <a:pt x="4696690" y="2549236"/>
                </a:cubicBezTo>
                <a:cubicBezTo>
                  <a:pt x="4675793" y="2547629"/>
                  <a:pt x="4623399" y="2489800"/>
                  <a:pt x="4613563" y="2479964"/>
                </a:cubicBezTo>
                <a:cubicBezTo>
                  <a:pt x="4470066" y="2488932"/>
                  <a:pt x="4299375" y="2508566"/>
                  <a:pt x="4156363" y="2479964"/>
                </a:cubicBezTo>
                <a:cubicBezTo>
                  <a:pt x="4137150" y="2476121"/>
                  <a:pt x="4129851" y="2450943"/>
                  <a:pt x="4114799" y="2438400"/>
                </a:cubicBezTo>
                <a:cubicBezTo>
                  <a:pt x="4073795" y="2404230"/>
                  <a:pt x="4070632" y="2410040"/>
                  <a:pt x="4017817" y="2396836"/>
                </a:cubicBezTo>
                <a:cubicBezTo>
                  <a:pt x="3990108" y="2401454"/>
                  <a:pt x="3961942" y="2403878"/>
                  <a:pt x="3934690" y="2410691"/>
                </a:cubicBezTo>
                <a:cubicBezTo>
                  <a:pt x="3921500" y="2413988"/>
                  <a:pt x="3822529" y="2451156"/>
                  <a:pt x="3796145" y="2452255"/>
                </a:cubicBezTo>
                <a:cubicBezTo>
                  <a:pt x="3593069" y="2460716"/>
                  <a:pt x="3389745" y="2461491"/>
                  <a:pt x="3186545" y="2466109"/>
                </a:cubicBezTo>
                <a:cubicBezTo>
                  <a:pt x="3158836" y="2470727"/>
                  <a:pt x="3130840" y="2473870"/>
                  <a:pt x="3103417" y="2479964"/>
                </a:cubicBezTo>
                <a:cubicBezTo>
                  <a:pt x="3089161" y="2483132"/>
                  <a:pt x="3076436" y="2493030"/>
                  <a:pt x="3061854" y="2493818"/>
                </a:cubicBezTo>
                <a:cubicBezTo>
                  <a:pt x="2904997" y="2502297"/>
                  <a:pt x="2747817" y="2503055"/>
                  <a:pt x="2590799" y="2507673"/>
                </a:cubicBezTo>
                <a:cubicBezTo>
                  <a:pt x="2562671" y="2514705"/>
                  <a:pt x="2521647" y="2523455"/>
                  <a:pt x="2493817" y="2535382"/>
                </a:cubicBezTo>
                <a:cubicBezTo>
                  <a:pt x="2474834" y="2543518"/>
                  <a:pt x="2458324" y="2557657"/>
                  <a:pt x="2438399" y="2563091"/>
                </a:cubicBezTo>
                <a:cubicBezTo>
                  <a:pt x="2406894" y="2571683"/>
                  <a:pt x="2373744" y="2572327"/>
                  <a:pt x="2341417" y="2576945"/>
                </a:cubicBezTo>
                <a:cubicBezTo>
                  <a:pt x="2281381" y="2572327"/>
                  <a:pt x="2220702" y="2572990"/>
                  <a:pt x="2161308" y="2563091"/>
                </a:cubicBezTo>
                <a:cubicBezTo>
                  <a:pt x="2136777" y="2559003"/>
                  <a:pt x="2115628" y="2543247"/>
                  <a:pt x="2092035" y="2535382"/>
                </a:cubicBezTo>
                <a:cubicBezTo>
                  <a:pt x="2073971" y="2529361"/>
                  <a:pt x="2054987" y="2526537"/>
                  <a:pt x="2036617" y="2521527"/>
                </a:cubicBezTo>
                <a:cubicBezTo>
                  <a:pt x="2004181" y="2512681"/>
                  <a:pt x="1971962" y="2503054"/>
                  <a:pt x="1939635" y="2493818"/>
                </a:cubicBezTo>
                <a:cubicBezTo>
                  <a:pt x="1730409" y="2504830"/>
                  <a:pt x="1610113" y="2520169"/>
                  <a:pt x="1399308" y="2493818"/>
                </a:cubicBezTo>
                <a:cubicBezTo>
                  <a:pt x="1378814" y="2491256"/>
                  <a:pt x="1363228" y="2473361"/>
                  <a:pt x="1343890" y="2466109"/>
                </a:cubicBezTo>
                <a:cubicBezTo>
                  <a:pt x="1326061" y="2459423"/>
                  <a:pt x="1306945" y="2456873"/>
                  <a:pt x="1288472" y="2452255"/>
                </a:cubicBezTo>
                <a:cubicBezTo>
                  <a:pt x="1205345" y="2456873"/>
                  <a:pt x="1121703" y="2455783"/>
                  <a:pt x="1039090" y="2466109"/>
                </a:cubicBezTo>
                <a:cubicBezTo>
                  <a:pt x="1039084" y="2466110"/>
                  <a:pt x="935183" y="2500745"/>
                  <a:pt x="914399" y="2507673"/>
                </a:cubicBezTo>
                <a:cubicBezTo>
                  <a:pt x="900544" y="2512291"/>
                  <a:pt x="887426" y="2520919"/>
                  <a:pt x="872835" y="2521527"/>
                </a:cubicBezTo>
                <a:lnTo>
                  <a:pt x="207817" y="2549236"/>
                </a:lnTo>
                <a:cubicBezTo>
                  <a:pt x="182789" y="2552811"/>
                  <a:pt x="38882" y="2582607"/>
                  <a:pt x="13854" y="2549236"/>
                </a:cubicBezTo>
                <a:cubicBezTo>
                  <a:pt x="0" y="2530763"/>
                  <a:pt x="50799" y="2521527"/>
                  <a:pt x="69272" y="2507673"/>
                </a:cubicBezTo>
                <a:cubicBezTo>
                  <a:pt x="73890" y="2493818"/>
                  <a:pt x="85527" y="2480514"/>
                  <a:pt x="83126" y="2466109"/>
                </a:cubicBezTo>
                <a:cubicBezTo>
                  <a:pt x="80388" y="2449684"/>
                  <a:pt x="60683" y="2440342"/>
                  <a:pt x="55417" y="2424545"/>
                </a:cubicBezTo>
                <a:cubicBezTo>
                  <a:pt x="51036" y="2411402"/>
                  <a:pt x="55417" y="2396836"/>
                  <a:pt x="55417" y="2382982"/>
                </a:cubicBez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785813" y="4857750"/>
            <a:ext cx="8358187" cy="1143000"/>
          </a:xfrm>
        </p:spPr>
        <p:txBody>
          <a:bodyPr/>
          <a:lstStyle/>
          <a:p>
            <a:pPr algn="l">
              <a:defRPr/>
            </a:pPr>
            <a:r>
              <a:rPr lang="ru-RU" sz="22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Дуют ветры в феврале, воют в трубах громко.</a:t>
            </a:r>
            <a:br>
              <a:rPr lang="ru-RU" sz="22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2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Змейкой мчится по земле лёгкая позёмка.</a:t>
            </a:r>
            <a:br>
              <a:rPr lang="ru-RU" sz="22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2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Поднимаясь, мчатся вдаль самолётов звенья.</a:t>
            </a:r>
            <a:br>
              <a:rPr lang="ru-RU" sz="22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2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Это празднует февраль армии рожденье.</a:t>
            </a:r>
            <a:br>
              <a:rPr lang="ru-RU" sz="22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2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Ночью вьюга бушевала, и метелица мела,</a:t>
            </a:r>
            <a:br>
              <a:rPr lang="ru-RU" sz="22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2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А с рассветом нам тихонько папин праздник принесла.</a:t>
            </a:r>
            <a:br>
              <a:rPr lang="ru-RU" sz="22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2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И сегодня над широкой белой скатертью полей</a:t>
            </a:r>
            <a:br>
              <a:rPr lang="ru-RU" sz="22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2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Сверху видны самолеты наших воинских частей.</a:t>
            </a:r>
            <a:br>
              <a:rPr lang="ru-RU" sz="22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2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Папин праздник - главный праздник всех мальчишек и мужчин.</a:t>
            </a:r>
            <a:br>
              <a:rPr lang="ru-RU" sz="22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2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И поздравить пап любимых мы сегодня так спешим! </a:t>
            </a:r>
            <a:r>
              <a:rPr lang="ru-RU" sz="2200" dirty="0" smtClean="0">
                <a:latin typeface="AGPresquire" pitchFamily="2" charset="0"/>
              </a:rPr>
              <a:t/>
            </a:r>
            <a:br>
              <a:rPr lang="ru-RU" sz="2200" dirty="0" smtClean="0">
                <a:latin typeface="AGPresquire" pitchFamily="2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Presquire" pitchFamily="2" charset="0"/>
            </a:endParaRPr>
          </a:p>
        </p:txBody>
      </p:sp>
      <p:pic>
        <p:nvPicPr>
          <p:cNvPr id="56323" name="Picture 18" descr="Картинка 106 из 11550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3" y="0"/>
            <a:ext cx="81438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3" descr="C:\Documents and Settings\Admin\Рабочий стол\23\0f69d693b70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 descr="C:\Documents and Settings\Admin\Рабочий стол\23\relevant2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00563" y="285750"/>
            <a:ext cx="4429125" cy="41544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	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Сегодня мы отмечаем замечательный праздник —       </a:t>
            </a:r>
            <a:r>
              <a:rPr lang="ru-RU" sz="2200" b="1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День защитника Отечества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. Этот праздник напоминает нам о том, что всё самое дорогое, что у нас есть, может подвергнуться опасности. И долг каждого из нас, если придется, защитить своё Отечество. Ещё в давние времена воины не боялись с мечом в руках сражаться за свою родину. </a:t>
            </a:r>
          </a:p>
        </p:txBody>
      </p:sp>
      <p:pic>
        <p:nvPicPr>
          <p:cNvPr id="52228" name="Picture 4" descr="Картинка 21 из 26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25" y="357188"/>
            <a:ext cx="3286125" cy="57975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Картинка 1 из 628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714375" y="285750"/>
            <a:ext cx="5686425" cy="661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От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зари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и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до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зари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Presquire" pitchFamily="2" charset="0"/>
            </a:endParaRPr>
          </a:p>
          <a:p>
            <a:pPr eaLnBrk="0" hangingPunct="0"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Д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озор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несут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богатыри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: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Д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обрыня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, 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А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леша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,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и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старший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И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лья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Т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ри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,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всем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нам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знакомые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,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богатыря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!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У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каждого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их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них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верный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конь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,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Presquire" pitchFamily="2" charset="0"/>
            </a:endParaRPr>
          </a:p>
          <a:p>
            <a:pPr eaLnBrk="0" hangingPunct="0"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О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н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с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ними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и в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воду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,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и в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огонь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.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Presquire" pitchFamily="2" charset="0"/>
            </a:endParaRPr>
          </a:p>
          <a:p>
            <a:pPr eaLnBrk="0" hangingPunct="0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В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руках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у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них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щ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ит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и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меч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,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Presquire" pitchFamily="2" charset="0"/>
            </a:endParaRPr>
          </a:p>
          <a:p>
            <a:pPr eaLnBrk="0" hangingPunct="0"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Ч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тоб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землю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русскую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беречь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.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Чтоб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рубежи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родной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земли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Presquire" pitchFamily="2" charset="0"/>
            </a:endParaRPr>
          </a:p>
          <a:p>
            <a:pPr eaLnBrk="0" hangingPunct="0"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В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раги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нарушить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не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могли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.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Караул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нести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им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нужно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Presquire" pitchFamily="2" charset="0"/>
            </a:endParaRPr>
          </a:p>
          <a:p>
            <a:pPr eaLnBrk="0" hangingPunct="0"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Н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а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заставе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стойко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,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дружно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.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И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пока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они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на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страже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,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Presquire" pitchFamily="2" charset="0"/>
            </a:endParaRPr>
          </a:p>
          <a:p>
            <a:pPr eaLnBrk="0" hangingPunct="0"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М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ожет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быть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уверен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каждый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: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О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т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врагов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защищены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Presquire" pitchFamily="2" charset="0"/>
            </a:endParaRPr>
          </a:p>
          <a:p>
            <a:pPr eaLnBrk="0" hangingPunct="0">
              <a:defRPr/>
            </a:pP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П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окой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и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мир родной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земли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!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67587" name="Picture 3" descr="Картинка 38 из 2807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BF9"/>
              </a:clrFrom>
              <a:clrTo>
                <a:srgbClr val="FBFB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3" y="357188"/>
            <a:ext cx="4071937" cy="45243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Картинка 105 из 26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3" descr="C:\Documents and Settings\Admin\Рабочий стол\23\0_24ac9_9fa3ad31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442</TotalTime>
  <Words>1038</Words>
  <Application>Microsoft Office PowerPoint</Application>
  <PresentationFormat>Экран (4:3)</PresentationFormat>
  <Paragraphs>71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3" baseType="lpstr">
      <vt:lpstr>Times New Roman</vt:lpstr>
      <vt:lpstr>Arial</vt:lpstr>
      <vt:lpstr>Calibri</vt:lpstr>
      <vt:lpstr>AGPresquire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Дуют ветры в феврале, воют в трубах громко. Змейкой мчится по земле лёгкая позёмка. Поднимаясь, мчатся вдаль самолётов звенья. Это празднует февраль армии рожденье. Ночью вьюга бушевала, и метелица мела, А с рассветом нам тихонько папин праздник принесла. И сегодня над широкой белой скатертью полей Сверху видны самолеты наших воинских частей. Папин праздник - главный праздник всех мальчишек и мужчин. И поздравить пап любимых мы сегодня так спешим!    </vt:lpstr>
      <vt:lpstr>Слайд 38</vt:lpstr>
    </vt:vector>
  </TitlesOfParts>
  <Company>boy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Title Here…</dc:title>
  <dc:creator>side</dc:creator>
  <cp:lastModifiedBy>User</cp:lastModifiedBy>
  <cp:revision>55</cp:revision>
  <dcterms:created xsi:type="dcterms:W3CDTF">2008-05-28T10:20:44Z</dcterms:created>
  <dcterms:modified xsi:type="dcterms:W3CDTF">2015-02-16T07:47:48Z</dcterms:modified>
</cp:coreProperties>
</file>