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8" r:id="rId3"/>
    <p:sldId id="269" r:id="rId4"/>
    <p:sldId id="259" r:id="rId5"/>
    <p:sldId id="262" r:id="rId6"/>
    <p:sldId id="260" r:id="rId7"/>
    <p:sldId id="261" r:id="rId8"/>
    <p:sldId id="264" r:id="rId9"/>
    <p:sldId id="265" r:id="rId10"/>
    <p:sldId id="266" r:id="rId11"/>
    <p:sldId id="271" r:id="rId12"/>
    <p:sldId id="263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89364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15765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57166"/>
            <a:ext cx="1428760" cy="129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29763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r>
              <a:rPr sz="4400" b="1" smtClean="0">
                <a:solidFill>
                  <a:schemeClr val="tx1"/>
                </a:solidFill>
              </a:rPr>
              <a:t>ано утром в парк ходили.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Там снеговика лепили.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А потом с горы катились,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Веселились и резвились.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В Таню кинули снежком.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В Вову кинули снежком.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Получился снежный ком.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Холодно гулять зимой.</a:t>
            </a:r>
            <a:br>
              <a:rPr sz="4400" b="1" smtClean="0">
                <a:solidFill>
                  <a:schemeClr val="tx1"/>
                </a:solidFill>
              </a:rPr>
            </a:br>
            <a:r>
              <a:rPr sz="4400" b="1" smtClean="0">
                <a:solidFill>
                  <a:schemeClr val="tx1"/>
                </a:solidFill>
              </a:rPr>
              <a:t>Побежим скорей домой!</a:t>
            </a:r>
            <a:r>
              <a:rPr sz="2400" b="1" smtClean="0"/>
              <a:t/>
            </a:r>
            <a:br>
              <a:rPr sz="2400" b="1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36660"/>
            <a:ext cx="6000792" cy="576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73453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857250" y="2133600"/>
            <a:ext cx="771525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4400" b="1" i="1" dirty="0">
                <a:solidFill>
                  <a:schemeClr val="tx1"/>
                </a:solidFill>
              </a:rPr>
              <a:t>Стр. 22, № 3(2ст), 4, </a:t>
            </a:r>
          </a:p>
          <a:p>
            <a:r>
              <a:rPr lang="ru-RU" sz="4400" b="1" i="1" dirty="0">
                <a:solidFill>
                  <a:schemeClr val="tx1"/>
                </a:solidFill>
              </a:rPr>
              <a:t>з.6(по выбору), составить магический квадрат (по выбору)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642918"/>
            <a:ext cx="51315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наступающим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Новым Годом!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62244"/>
            <a:ext cx="5429248" cy="36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3500438"/>
            <a:ext cx="995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3786182" y="2143116"/>
            <a:ext cx="995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641636">
            <a:off x="3071184" y="2373246"/>
            <a:ext cx="995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660970">
            <a:off x="3192786" y="3124883"/>
            <a:ext cx="995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987761">
            <a:off x="4404121" y="3198959"/>
            <a:ext cx="995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4151631">
            <a:off x="4431563" y="2353798"/>
            <a:ext cx="995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128586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3559597">
            <a:off x="5263378" y="182048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780373">
            <a:off x="2517123" y="1903373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435769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810307">
            <a:off x="2659345" y="376156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9316361">
            <a:off x="5112788" y="379700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4000496" y="3357562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857752" y="3571876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1"/>
          </p:cNvCxnSpPr>
          <p:nvPr/>
        </p:nvCxnSpPr>
        <p:spPr>
          <a:xfrm rot="5400000" flipH="1" flipV="1">
            <a:off x="5401121" y="3022609"/>
            <a:ext cx="336123" cy="720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5263133" y="3640754"/>
            <a:ext cx="523313" cy="35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3143240" y="228599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3" idx="1"/>
          </p:cNvCxnSpPr>
          <p:nvPr/>
        </p:nvCxnSpPr>
        <p:spPr>
          <a:xfrm rot="5400000" flipH="1" flipV="1">
            <a:off x="3499936" y="2285498"/>
            <a:ext cx="5724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3214678" y="235743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428860" y="3500438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2786050" y="371475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571736" y="3500438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4357686" y="2143116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786314" y="228599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V="1">
            <a:off x="4464843" y="2250273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572000" y="4214818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rot="16200000" flipH="1">
            <a:off x="4179091" y="4393413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4321967" y="475060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643438" y="442913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3143240" y="4500570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17" idx="1"/>
          </p:cNvCxnSpPr>
          <p:nvPr/>
        </p:nvCxnSpPr>
        <p:spPr>
          <a:xfrm rot="5400000">
            <a:off x="3500924" y="4857266"/>
            <a:ext cx="5705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3286116" y="450057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214312" y="857250"/>
            <a:ext cx="5000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1. Вычислите: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214282" y="4357694"/>
            <a:ext cx="87487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2.Найди периметр квадрата со стороной 3 см.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0" y="32146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tx1"/>
              </a:solidFill>
            </a:endParaRPr>
          </a:p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0" y="4149725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0">
              <a:solidFill>
                <a:schemeClr val="tx1"/>
              </a:solidFill>
            </a:endParaRPr>
          </a:p>
        </p:txBody>
      </p:sp>
      <p:sp>
        <p:nvSpPr>
          <p:cNvPr id="66590" name="Rectangle 30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135812" cy="665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ru-RU" sz="5400" b="1" dirty="0" smtClean="0">
                <a:solidFill>
                  <a:srgbClr val="FF3300"/>
                </a:solidFill>
              </a:rPr>
              <a:t>Посчитай-ка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596" y="2428868"/>
            <a:ext cx="22145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/>
              <a:t>48+42</a:t>
            </a:r>
            <a:r>
              <a:rPr lang="ru-RU" sz="2400" dirty="0"/>
              <a:t> </a:t>
            </a:r>
          </a:p>
        </p:txBody>
      </p:sp>
      <p:sp>
        <p:nvSpPr>
          <p:cNvPr id="3084" name="Прямоугольник 13"/>
          <p:cNvSpPr>
            <a:spLocks noChangeArrowheads="1"/>
          </p:cNvSpPr>
          <p:nvPr/>
        </p:nvSpPr>
        <p:spPr bwMode="auto">
          <a:xfrm>
            <a:off x="3500438" y="2786063"/>
            <a:ext cx="914400" cy="428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 sz="24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00364" y="3429000"/>
            <a:ext cx="18004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/>
              <a:t>76-26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857752" y="2714620"/>
            <a:ext cx="2357454" cy="3571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r>
              <a:rPr lang="ru-RU" sz="5400" b="1" dirty="0"/>
              <a:t>40+41</a:t>
            </a:r>
          </a:p>
        </p:txBody>
      </p:sp>
      <p:sp>
        <p:nvSpPr>
          <p:cNvPr id="3087" name="Прямоугольник 16"/>
          <p:cNvSpPr>
            <a:spLocks noChangeArrowheads="1"/>
          </p:cNvSpPr>
          <p:nvPr/>
        </p:nvSpPr>
        <p:spPr bwMode="auto">
          <a:xfrm>
            <a:off x="5786438" y="2714625"/>
            <a:ext cx="1285875" cy="3571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15140" y="3357562"/>
            <a:ext cx="2071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/>
              <a:t>29-27</a:t>
            </a:r>
          </a:p>
        </p:txBody>
      </p:sp>
      <p:sp>
        <p:nvSpPr>
          <p:cNvPr id="3089" name="Прямоугольник 19"/>
          <p:cNvSpPr>
            <a:spLocks noChangeArrowheads="1"/>
          </p:cNvSpPr>
          <p:nvPr/>
        </p:nvSpPr>
        <p:spPr bwMode="auto">
          <a:xfrm>
            <a:off x="0" y="3071813"/>
            <a:ext cx="9144000" cy="19288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5498" y="357166"/>
            <a:ext cx="17342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/>
      <p:bldP spid="66584" grpId="0"/>
      <p:bldP spid="66586" grpId="0"/>
      <p:bldP spid="66590" grpId="0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57562"/>
            <a:ext cx="2143125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0" y="32146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tx1"/>
              </a:solidFill>
            </a:endParaRPr>
          </a:p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078" name="Text Box 27"/>
          <p:cNvSpPr txBox="1">
            <a:spLocks noChangeArrowheads="1"/>
          </p:cNvSpPr>
          <p:nvPr/>
        </p:nvSpPr>
        <p:spPr bwMode="auto">
          <a:xfrm>
            <a:off x="0" y="30003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0" y="4149725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0">
              <a:solidFill>
                <a:schemeClr val="tx1"/>
              </a:solidFill>
            </a:endParaRP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0" y="478632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4.Найди закономерность и назови пропущенные числа: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   3,    6,    9,    ...,    ...,    ...,    21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  4,    8,    12,    ...,    ...,    ...,    ...,    32.</a:t>
            </a:r>
          </a:p>
        </p:txBody>
      </p:sp>
      <p:sp>
        <p:nvSpPr>
          <p:cNvPr id="66590" name="Rectangle 30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135812" cy="665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ru-RU" sz="5400" b="1" dirty="0" smtClean="0">
                <a:solidFill>
                  <a:srgbClr val="FF3300"/>
                </a:solidFill>
              </a:rPr>
              <a:t>Посчитай-ка</a:t>
            </a:r>
          </a:p>
        </p:txBody>
      </p:sp>
      <p:sp>
        <p:nvSpPr>
          <p:cNvPr id="3082" name="Прямоугольник 10"/>
          <p:cNvSpPr>
            <a:spLocks noChangeArrowheads="1"/>
          </p:cNvSpPr>
          <p:nvPr/>
        </p:nvSpPr>
        <p:spPr bwMode="auto">
          <a:xfrm>
            <a:off x="214313" y="2643188"/>
            <a:ext cx="8929687" cy="2286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 sz="1400"/>
          </a:p>
        </p:txBody>
      </p:sp>
      <p:sp>
        <p:nvSpPr>
          <p:cNvPr id="3084" name="Прямоугольник 13"/>
          <p:cNvSpPr>
            <a:spLocks noChangeArrowheads="1"/>
          </p:cNvSpPr>
          <p:nvPr/>
        </p:nvSpPr>
        <p:spPr bwMode="auto">
          <a:xfrm>
            <a:off x="3500438" y="2786063"/>
            <a:ext cx="914400" cy="428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 sz="2400"/>
          </a:p>
        </p:txBody>
      </p:sp>
      <p:sp>
        <p:nvSpPr>
          <p:cNvPr id="3087" name="Прямоугольник 16"/>
          <p:cNvSpPr>
            <a:spLocks noChangeArrowheads="1"/>
          </p:cNvSpPr>
          <p:nvPr/>
        </p:nvSpPr>
        <p:spPr bwMode="auto">
          <a:xfrm>
            <a:off x="5786438" y="2714625"/>
            <a:ext cx="1285875" cy="3571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3089" name="Прямоугольник 19"/>
          <p:cNvSpPr>
            <a:spLocks noChangeArrowheads="1"/>
          </p:cNvSpPr>
          <p:nvPr/>
        </p:nvSpPr>
        <p:spPr bwMode="auto">
          <a:xfrm>
            <a:off x="0" y="3071813"/>
            <a:ext cx="9144000" cy="19288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1214437" cy="72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60"/>
            <a:ext cx="1190625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57430"/>
            <a:ext cx="1214438" cy="72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1190625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1071563" cy="642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214422"/>
            <a:ext cx="1190625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876"/>
            <a:ext cx="1262063" cy="75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75" y="2428875"/>
            <a:ext cx="1190625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8868"/>
            <a:ext cx="1190625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1431925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00" name="Прямоугольник 35"/>
          <p:cNvSpPr>
            <a:spLocks noChangeArrowheads="1"/>
          </p:cNvSpPr>
          <p:nvPr/>
        </p:nvSpPr>
        <p:spPr bwMode="auto">
          <a:xfrm>
            <a:off x="1000125" y="2786063"/>
            <a:ext cx="3714750" cy="12144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6" grpId="0"/>
      <p:bldP spid="66589" grpId="0"/>
      <p:bldP spid="665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5149850" cy="14620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3300"/>
                </a:solidFill>
              </a:rPr>
              <a:t>Проверь себя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30213" y="2071688"/>
            <a:ext cx="8713787" cy="4114800"/>
          </a:xfrm>
        </p:spPr>
        <p:txBody>
          <a:bodyPr/>
          <a:lstStyle/>
          <a:p>
            <a:pPr eaLnBrk="1" hangingPunct="1"/>
            <a:r>
              <a:rPr lang="ru-RU" sz="4400" b="1" dirty="0" smtClean="0"/>
              <a:t>90, 50, 81, 2</a:t>
            </a:r>
          </a:p>
          <a:p>
            <a:pPr eaLnBrk="1" hangingPunct="1"/>
            <a:r>
              <a:rPr lang="ru-RU" sz="4400" b="1" dirty="0" smtClean="0"/>
              <a:t>12 см</a:t>
            </a:r>
          </a:p>
          <a:p>
            <a:pPr eaLnBrk="1" hangingPunct="1"/>
            <a:r>
              <a:rPr lang="ru-RU" sz="4400" b="1" dirty="0" smtClean="0"/>
              <a:t>по 5 морковок</a:t>
            </a:r>
          </a:p>
          <a:p>
            <a:pPr eaLnBrk="1" hangingPunct="1"/>
            <a:r>
              <a:rPr lang="ru-RU" sz="4400" b="1" dirty="0" smtClean="0"/>
              <a:t>3,  6,  9,  12,  15,  18,  21.</a:t>
            </a:r>
          </a:p>
          <a:p>
            <a:pPr eaLnBrk="1" hangingPunct="1"/>
            <a:r>
              <a:rPr lang="ru-RU" sz="4400" b="1" dirty="0" smtClean="0"/>
              <a:t>4,  8,  12, 16,  20,  24, 28,  32</a:t>
            </a:r>
            <a:r>
              <a:rPr lang="ru-RU" b="1" dirty="0" smtClean="0"/>
              <a:t>.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966" y="500042"/>
            <a:ext cx="18918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885112" cy="1700213"/>
          </a:xfrm>
        </p:spPr>
        <p:txBody>
          <a:bodyPr/>
          <a:lstStyle/>
          <a:p>
            <a:pPr eaLnBrk="1" hangingPunct="1"/>
            <a:r>
              <a:rPr lang="ru-RU" sz="4000" b="1" smtClean="0"/>
              <a:t>     </a:t>
            </a:r>
            <a:r>
              <a:rPr lang="ru-RU" sz="4800" b="1" smtClean="0">
                <a:solidFill>
                  <a:srgbClr val="FF9900"/>
                </a:solidFill>
              </a:rPr>
              <a:t>Найди неверные  решения  и исправь их.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23850" y="2205038"/>
            <a:ext cx="5111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4800" b="0" dirty="0">
                <a:solidFill>
                  <a:schemeClr val="tx1"/>
                </a:solidFill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67 – 18  = 49</a:t>
            </a:r>
          </a:p>
          <a:p>
            <a:pPr marL="342900" indent="-342900"/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 28 + 25 = 43</a:t>
            </a:r>
          </a:p>
          <a:p>
            <a:pPr marL="342900" indent="-342900"/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 42  – 36 = 5</a:t>
            </a:r>
          </a:p>
          <a:p>
            <a:pPr marL="342900" indent="-342900"/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 63 + 27 = 80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85736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5400675" cy="839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rgbClr val="FF9900"/>
                </a:solidFill>
              </a:rPr>
              <a:t> Проверь себя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755650" y="2636838"/>
            <a:ext cx="62642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67 – 18  = 49</a:t>
            </a:r>
          </a:p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28 + 25 = 53</a:t>
            </a:r>
          </a:p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42  – 36 = 6</a:t>
            </a:r>
          </a:p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63 + 27 = 90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00042"/>
            <a:ext cx="1857388" cy="16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92150"/>
            <a:ext cx="8512175" cy="12239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9900"/>
                </a:solidFill>
              </a:rPr>
              <a:t>СЛОЖЕНИЕ И ВЫЧИТАНИЕ ЧИСЕЛ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3668" name="Picture 4" descr="мальчик и к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6084887" cy="839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solidFill>
                  <a:srgbClr val="009900"/>
                </a:solidFill>
              </a:rPr>
              <a:t>План работы над      задачей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23850" y="1985963"/>
            <a:ext cx="832008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1.Разбираем текст и заполняем схему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85720" y="3357562"/>
            <a:ext cx="81788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2. Читаем вопрос, проговариваем, как найти ответ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14282" y="4929198"/>
            <a:ext cx="84645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4400" dirty="0">
                <a:solidFill>
                  <a:schemeClr val="tx1"/>
                </a:solidFill>
              </a:rPr>
              <a:t>3. Записываем 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</p:bldLst>
  </p:timing>
</p:sld>
</file>

<file path=ppt/theme/theme1.xml><?xml version="1.0" encoding="utf-8"?>
<a:theme xmlns:a="http://schemas.openxmlformats.org/drawingml/2006/main" name="TS0103899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TS010389957</Template>
  <TotalTime>63</TotalTime>
  <Words>224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TS010389957</vt:lpstr>
      <vt:lpstr>Слайд 1</vt:lpstr>
      <vt:lpstr>Слайд 2</vt:lpstr>
      <vt:lpstr> Посчитай-ка</vt:lpstr>
      <vt:lpstr> Посчитай-ка</vt:lpstr>
      <vt:lpstr>Проверь себя</vt:lpstr>
      <vt:lpstr>     Найди неверные  решения  и исправь их.</vt:lpstr>
      <vt:lpstr> Проверь себя</vt:lpstr>
      <vt:lpstr>СЛОЖЕНИЕ И ВЫЧИТАНИЕ ЧИСЕЛ</vt:lpstr>
      <vt:lpstr>План работы над      задачей</vt:lpstr>
      <vt:lpstr>Рано утром в парк ходили. Там снеговика лепили. А потом с горы катились, Веселились и резвились. В Таню кинули снежком. В Вову кинули снежком. Получился снежный ком. Холодно гулять зимой. Побежим скорей домой!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Посчитай-ка</dc:title>
  <dc:subject>Шаблон оформления</dc:subject>
  <dc:creator>ДНС</dc:creator>
  <dc:description>Корпорация Майкрософт
Шаблон оформления</dc:description>
  <cp:lastModifiedBy>ДНС</cp:lastModifiedBy>
  <cp:revision>10</cp:revision>
  <dcterms:created xsi:type="dcterms:W3CDTF">2012-12-13T14:45:23Z</dcterms:created>
  <dcterms:modified xsi:type="dcterms:W3CDTF">2013-01-08T14:27:20Z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