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sldIdLst>
    <p:sldId id="256" r:id="rId3"/>
    <p:sldId id="271" r:id="rId4"/>
    <p:sldId id="257" r:id="rId5"/>
    <p:sldId id="258" r:id="rId6"/>
    <p:sldId id="259" r:id="rId7"/>
    <p:sldId id="264" r:id="rId8"/>
    <p:sldId id="263" r:id="rId9"/>
    <p:sldId id="261" r:id="rId10"/>
    <p:sldId id="260" r:id="rId11"/>
    <p:sldId id="265" r:id="rId12"/>
    <p:sldId id="267" r:id="rId13"/>
    <p:sldId id="266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41" autoAdjust="0"/>
  </p:normalViewPr>
  <p:slideViewPr>
    <p:cSldViewPr showGuides="1"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A5963-AF4B-496C-AEFE-B82207452C08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8C5D9-3547-4831-8633-BF30DE83A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12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0" rIns="0" numCol="2" spcCol="274320">
            <a:normAutofit/>
          </a:bodyPr>
          <a:lstStyle/>
          <a:p>
            <a:pPr defTabSz="803275"/>
            <a:endParaRPr lang="en-US" sz="1200" baseline="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B0C2-1F3D-4594-BC97-D21C5CE96C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5C28-A9AF-48F7-A492-117CD84F55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DB0C2-1F3D-4594-BC97-D21C5CE96C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A5C28-A9AF-48F7-A492-117CD84F55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4218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017_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53144" cy="13729716"/>
          </a:xfrm>
          <a:prstGeom prst="rect">
            <a:avLst/>
          </a:prstGeom>
        </p:spPr>
      </p:pic>
      <p:grpSp>
        <p:nvGrpSpPr>
          <p:cNvPr id="2" name="Group 16"/>
          <p:cNvGrpSpPr/>
          <p:nvPr/>
        </p:nvGrpSpPr>
        <p:grpSpPr>
          <a:xfrm>
            <a:off x="0" y="0"/>
            <a:ext cx="9144000" cy="6878946"/>
            <a:chOff x="0" y="105157"/>
            <a:chExt cx="9144000" cy="6878946"/>
          </a:xfrm>
        </p:grpSpPr>
        <p:sp>
          <p:nvSpPr>
            <p:cNvPr id="6" name="Rectangle 5"/>
            <p:cNvSpPr/>
            <p:nvPr/>
          </p:nvSpPr>
          <p:spPr>
            <a:xfrm>
              <a:off x="0" y="105157"/>
              <a:ext cx="9144000" cy="2295144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  <a:lumOff val="2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4688959"/>
              <a:ext cx="9144000" cy="229514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  <a:lumOff val="2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2391157"/>
              <a:ext cx="967563" cy="2331720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76438" y="2391157"/>
              <a:ext cx="967562" cy="2331720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914400" y="2400301"/>
              <a:ext cx="7315200" cy="2286000"/>
            </a:xfrm>
            <a:prstGeom prst="roundRect">
              <a:avLst>
                <a:gd name="adj" fmla="val 11933"/>
              </a:avLst>
            </a:prstGeom>
            <a:noFill/>
            <a:ln w="127000">
              <a:solidFill>
                <a:srgbClr val="FFFFFF"/>
              </a:solidFill>
            </a:ln>
            <a:scene3d>
              <a:camera prst="orthographicFront"/>
              <a:lightRig rig="freezing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95144"/>
            <a:ext cx="330859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169" y="2023110"/>
            <a:ext cx="3471863" cy="162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892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8.33333E-7 -1.00093 " pathEditMode="relative" rAng="0" ptsTypes="AA">
                                      <p:cBhvr>
                                        <p:cTn id="9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4148" y="692696"/>
            <a:ext cx="7704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уменьшения глаз придают им круглую форму. Приемов подводки глаз несколько: линии должны быть округлыми, дугообразными; можно общим тоном загримировать более тщательно внутренний и внешний угол глаза, положив тени на линии ресниц. Подводка может осуществляться как ровной сплошной линией, так и отрывочными штрихами.</a:t>
            </a:r>
          </a:p>
        </p:txBody>
      </p:sp>
    </p:spTree>
    <p:extLst>
      <p:ext uri="{BB962C8B-B14F-4D97-AF65-F5344CB8AC3E}">
        <p14:creationId xmlns:p14="http://schemas.microsoft.com/office/powerpoint/2010/main" val="27835843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5568" y="476672"/>
            <a:ext cx="770485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ФОРМЫ ГЛАЗА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 глаз может быть разной: круглые, выпуклые, глубоко посаженные, падающие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Круглые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глаза можно приблизить к идеальной форме (миндалевидной), накладывая на нижнем и верхнем веках сильные, интенсивные тени. У внешнего уголка глаза контур продолжается на 2 мм дальше естественной линии глаза. Верхний и нижний контуры подводки четкие, идут параллельно, не соединяясь друг с другом. Ресницы наращивают при помощи туши, делая гуще и длиннее у внешнего уголка глаза.</a:t>
            </a:r>
          </a:p>
        </p:txBody>
      </p:sp>
    </p:spTree>
    <p:extLst>
      <p:ext uri="{BB962C8B-B14F-4D97-AF65-F5344CB8AC3E}">
        <p14:creationId xmlns:p14="http://schemas.microsoft.com/office/powerpoint/2010/main" val="396575770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76672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Выпуклые глаза корректируют, уменьшая выпуклость век, делая глаза глубже с помощью теней неярких, темных тонов. Тени растушевывают вертикально, 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подбровное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пространство тонируют светлым тоном.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Глубоко посаженные глаза надо «увеличить», как бы приблизить. Для век берут светлые тени, подводку глаз осуществляют по аналогичной коррекционной технологии для круглых глаз.</a:t>
            </a:r>
          </a:p>
        </p:txBody>
      </p:sp>
    </p:spTree>
    <p:extLst>
      <p:ext uri="{BB962C8B-B14F-4D97-AF65-F5344CB8AC3E}">
        <p14:creationId xmlns:p14="http://schemas.microsoft.com/office/powerpoint/2010/main" val="96595797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620688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«Падающие глаза» можно иллюзорно изменить, приподняв опускающиеся внешние уголки глаз, которые придают скорбное, печальное выражение. Тени наносятся по направлению к вискам и вверх. Цветовое пятно усиливается у внешнего уголка глаза. По верхнему веку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 контур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начиная от середины глаза до его высшей точки. Контур нижнего века будет стремиться соединиться с верхним также выше точки внешнего уголка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глаза.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74044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7272808" cy="391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4581128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Схема коррекции формы глаза. По И. С.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Сыромятниковой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1— наиболее светлый оттенок во внутреннем углу глаза; 2— менее светлый оттенок под бровью; 3— светлый оттенок под веком; 4— темный оттенок под нижними ресницами.</a:t>
            </a:r>
          </a:p>
        </p:txBody>
      </p:sp>
    </p:spTree>
    <p:extLst>
      <p:ext uri="{BB962C8B-B14F-4D97-AF65-F5344CB8AC3E}">
        <p14:creationId xmlns:p14="http://schemas.microsoft.com/office/powerpoint/2010/main" val="23912704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30518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человека зависит от формы глаз ?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04864"/>
            <a:ext cx="8351837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180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33242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2933443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Глаза соразмерные, но больше нормальных.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а) Восприимчивая и чувственная натура, мужественная, властвующая над другими.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б) Женщины имеют эстетичное лицо и наклонности, из них получаются плохие домохозяйки; если глаза влажные — женщина влюблена.</a:t>
            </a:r>
          </a:p>
        </p:txBody>
      </p:sp>
    </p:spTree>
    <p:extLst>
      <p:ext uri="{BB962C8B-B14F-4D97-AF65-F5344CB8AC3E}">
        <p14:creationId xmlns:p14="http://schemas.microsoft.com/office/powerpoint/2010/main" val="11040564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3303" y="404664"/>
            <a:ext cx="7837437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БЛЕСК И ЦВЕТ ГЛАЗ</a:t>
            </a:r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Блеск глаз. Отражает внутреннюю энергию индивида.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Бывает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неуправляемый — беглый, рассеянный, не хватает концентрированной мощи. Характеризует людей с непостоянным характером, ненадежных, часто разрушающих свою карьеру и семью;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управляемый — блеск глаз, испускающих сконцентрированные и проникающие лучи с резкой степенью эффективности. Характеризует личность с могучим характером.</a:t>
            </a:r>
          </a:p>
        </p:txBody>
      </p:sp>
    </p:spTree>
    <p:extLst>
      <p:ext uri="{BB962C8B-B14F-4D97-AF65-F5344CB8AC3E}">
        <p14:creationId xmlns:p14="http://schemas.microsoft.com/office/powerpoint/2010/main" val="31875817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97346"/>
            <a:ext cx="813690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Цвет радужной оболочки глаз.</a:t>
            </a:r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Бесцветные глаза указывают на психическую дегенерацию.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Черные очи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 на нервный темперамент, чувственность, властность, взрывность, склонность к незаконным действиям. Индивиды с черными глазами — очень самостоятельны, хотят стать властелинами мира.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Коричневые глаза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 для холериков, много и напряженно работающих, полных энергии и упорства, с сильной волей. Светло-коричневые глаза свидетельствуют о том, что человек слишком поддается своим инстинктам.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Зеленые глаза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связывают с алкоголизмом и наркоманией, болезнями почек. Индивиды с такими глазами очень возбудимы, завистливы, слишком чувственны. Ведут беспорядочную половую жизнь и имеют сильную гипнотическую мощь.</a:t>
            </a:r>
          </a:p>
        </p:txBody>
      </p:sp>
    </p:spTree>
    <p:extLst>
      <p:ext uri="{BB962C8B-B14F-4D97-AF65-F5344CB8AC3E}">
        <p14:creationId xmlns:p14="http://schemas.microsoft.com/office/powerpoint/2010/main" val="783242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97346"/>
            <a:ext cx="82809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Синие глаза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вроде бы говорят о мечтательной натуре поэтичного типа. К сожалению, это только кажется! В действительности, светло-синие глаза характерны для сангвиников, т. е. людей с высокой жизнедеятельностью, которые живут слишком интенсивно во имя своих идей, рискуя слишком быстро их исчерпать. Эти индивиды наделены организационным талантом, проницательностью и они блестяще используют людей для удовлетворения своих потребностей. Индивиды с темно-синими глазами в общем случае являются идеалистами и привлекают деликатностью, которая делает их преданными и организованными.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Стеклянно-синие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глаза указывают на флегматичный темперамент и посредственный интеллект. Обычно эти люди очень мстительные, извращенные, часто обманывающие. Из-за подобного поведения они сами становятся жертвами обмана.</a:t>
            </a:r>
          </a:p>
        </p:txBody>
      </p:sp>
    </p:spTree>
    <p:extLst>
      <p:ext uri="{BB962C8B-B14F-4D97-AF65-F5344CB8AC3E}">
        <p14:creationId xmlns:p14="http://schemas.microsoft.com/office/powerpoint/2010/main" val="22368762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620688"/>
            <a:ext cx="770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Серые глаза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реалистичные, терпеливые, наблюдательные и умные люди. Часто они занимаются наукой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Серо-синие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глаза принадлежат людям сентиментальным, деликатным, энтузиастам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3068960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Мужские и женские слезные железы имеют разный гормональный состав. В детстве мальчики и девочки имеют одинаковое количество гормона пролактин в крови и поэтому плачут одинаково часто. Но уже в 18 лет женщины имеют на 60% больше пролактина, чем мужчины в том же возрасте. Поэтому женщины рыдают больше, т. е. причина не в эмоциональной разнице (женщины якобы более чувствительны, эмоциональны и лабильны психически), а в чисто биологической.</a:t>
            </a:r>
          </a:p>
        </p:txBody>
      </p:sp>
    </p:spTree>
    <p:extLst>
      <p:ext uri="{BB962C8B-B14F-4D97-AF65-F5344CB8AC3E}">
        <p14:creationId xmlns:p14="http://schemas.microsoft.com/office/powerpoint/2010/main" val="214736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3316287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96729"/>
            <a:ext cx="5420717" cy="309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170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76672"/>
            <a:ext cx="79928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РАЗМЕРА ГЛАЗ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изменения «оптического» размера можно применять ресницы. Ресницы могут быть накладными, сделанными заранее на кромке или нитке, а также увеличенными при помощи накрапа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увеличения формы глаза следует провести темную линию по линии верхнего века, затем более светлую линию прорисовать у нижних ресниц, как бы увеличив этим размер глазного яблока, потом темную линию. Линии у внутреннего и внешнего углов глаза не соединяют, зрительно они будут повторять линию ресниц, расположенных параллельно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60121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88142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D05A007-D70F-4FD4-AD02-A5C1C53C79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TS101881429</Template>
  <TotalTime>0</TotalTime>
  <Words>789</Words>
  <Application>Microsoft Office PowerPoint</Application>
  <PresentationFormat>Экран (4:3)</PresentationFormat>
  <Paragraphs>37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TS101881429</vt:lpstr>
      <vt:lpstr>Презентация PowerPoint</vt:lpstr>
      <vt:lpstr>Характер человека зависит от формы глаз 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2014-10-14T01:20:02Z</dcterms:created>
  <dcterms:modified xsi:type="dcterms:W3CDTF">2014-10-28T02:23:12Z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TC018814299991</vt:lpwstr>
  </property>
</Properties>
</file>