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14" autoAdjust="0"/>
  </p:normalViewPr>
  <p:slideViewPr>
    <p:cSldViewPr>
      <p:cViewPr varScale="1">
        <p:scale>
          <a:sx n="69" d="100"/>
          <a:sy n="69" d="100"/>
        </p:scale>
        <p:origin x="-139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beautiful-autumn-in-the-countryside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52400"/>
            <a:ext cx="8991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     К НАМ ПРИШЛА </a:t>
            </a:r>
          </a:p>
          <a:p>
            <a:r>
              <a:rPr lang="ru-RU" sz="2000" b="1" smtClean="0">
                <a:solidFill>
                  <a:schemeClr val="accent6">
                    <a:lumMod val="50000"/>
                  </a:schemeClr>
                </a:solidFill>
                <a:latin typeface="Wooden Ship Decorated" pitchFamily="2" charset="0"/>
              </a:rPr>
              <a:t>                                   </a:t>
            </a:r>
            <a:r>
              <a:rPr lang="ru-RU" sz="2000" b="1" smtClean="0">
                <a:solidFill>
                  <a:schemeClr val="accent6">
                    <a:lumMod val="50000"/>
                  </a:schemeClr>
                </a:solidFill>
                <a:latin typeface="Wooden Ship Decorated" pitchFamily="2" charset="0"/>
              </a:rPr>
              <a:t>                      </a:t>
            </a:r>
            <a:r>
              <a:rPr lang="ru-RU" sz="6600" b="1" i="1" dirty="0" smtClean="0">
                <a:solidFill>
                  <a:schemeClr val="accent6">
                    <a:lumMod val="50000"/>
                  </a:schemeClr>
                </a:solidFill>
                <a:latin typeface="AnastasiaScript" pitchFamily="2" charset="0"/>
              </a:rPr>
              <a:t>Осенняя  пора</a:t>
            </a:r>
            <a:endParaRPr lang="ru-RU" sz="6600" b="1" i="1" dirty="0">
              <a:solidFill>
                <a:schemeClr val="accent6">
                  <a:lumMod val="50000"/>
                </a:schemeClr>
              </a:solidFill>
              <a:latin typeface="AnastasiaScrip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ищепа-Игорь.-Осень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CCI15102015_000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52400" y="2743200"/>
            <a:ext cx="2743200" cy="39052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CCI15102015_000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200400" y="152401"/>
            <a:ext cx="2741871" cy="39623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CCI15102015_0002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172200" y="2667000"/>
            <a:ext cx="2825513" cy="4038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895600" y="4419600"/>
            <a:ext cx="3886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i="1" dirty="0" smtClean="0">
                <a:solidFill>
                  <a:schemeClr val="bg1"/>
                </a:solidFill>
                <a:latin typeface="AnastasiaScript" pitchFamily="2" charset="0"/>
              </a:rPr>
              <a:t>Приметы          осени</a:t>
            </a:r>
            <a:endParaRPr lang="ru-RU" sz="6000" i="1" dirty="0">
              <a:solidFill>
                <a:schemeClr val="bg1"/>
              </a:solidFill>
              <a:latin typeface="AnastasiaScrip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boik.ru_906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0"/>
            <a:ext cx="8686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i="1" dirty="0" smtClean="0">
                <a:solidFill>
                  <a:schemeClr val="bg1"/>
                </a:solidFill>
                <a:latin typeface="AnastasiaScript" pitchFamily="2" charset="0"/>
              </a:rPr>
              <a:t>Осенние  </a:t>
            </a:r>
          </a:p>
          <a:p>
            <a:r>
              <a:rPr lang="ru-RU" sz="9600" i="1" dirty="0" smtClean="0">
                <a:solidFill>
                  <a:schemeClr val="bg1"/>
                </a:solidFill>
                <a:latin typeface="AnastasiaScript" pitchFamily="2" charset="0"/>
              </a:rPr>
              <a:t>листья</a:t>
            </a:r>
            <a:endParaRPr lang="ru-RU" sz="9600" i="1" dirty="0">
              <a:solidFill>
                <a:schemeClr val="bg1"/>
              </a:solidFill>
              <a:latin typeface="AnastasiaScrip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2-09-14_123418.jpg"/>
          <p:cNvPicPr>
            <a:picLocks noChangeAspect="1"/>
          </p:cNvPicPr>
          <p:nvPr/>
        </p:nvPicPr>
        <p:blipFill>
          <a:blip r:embed="rId2" cstate="screen">
            <a:lum bright="-10000" contrast="10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5638800"/>
            <a:ext cx="830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i="1" dirty="0" smtClean="0">
                <a:solidFill>
                  <a:schemeClr val="bg1"/>
                </a:solidFill>
                <a:latin typeface="AnastasiaScript" pitchFamily="2" charset="0"/>
              </a:rPr>
              <a:t>Красавица</a:t>
            </a:r>
            <a:r>
              <a:rPr lang="ru-RU" sz="8800" i="1" dirty="0" smtClean="0">
                <a:solidFill>
                  <a:schemeClr val="bg1"/>
                </a:solidFill>
                <a:latin typeface="AnastasiaScript" pitchFamily="2" charset="0"/>
              </a:rPr>
              <a:t> Осень</a:t>
            </a:r>
            <a:endParaRPr lang="ru-RU" sz="8800" i="1" dirty="0">
              <a:solidFill>
                <a:schemeClr val="bg1"/>
              </a:solidFill>
              <a:latin typeface="AnastasiaScrip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pid-druz-ya_i_1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524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i="1" dirty="0" smtClean="0">
                <a:solidFill>
                  <a:schemeClr val="bg1"/>
                </a:solidFill>
                <a:latin typeface="AnastasiaScript" pitchFamily="2" charset="0"/>
              </a:rPr>
              <a:t>Осень    –  грибная пора</a:t>
            </a:r>
            <a:endParaRPr lang="ru-RU" sz="8000" i="1" dirty="0">
              <a:solidFill>
                <a:schemeClr val="bg1"/>
              </a:solidFill>
              <a:latin typeface="AnastasiaScrip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2">
                <a:lumMod val="20000"/>
                <a:lumOff val="8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7626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67733" y="0"/>
            <a:ext cx="9211733" cy="51816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4" name="TextBox 3"/>
          <p:cNvSpPr txBox="1"/>
          <p:nvPr/>
        </p:nvSpPr>
        <p:spPr>
          <a:xfrm>
            <a:off x="0" y="53340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i="1" dirty="0" smtClean="0">
                <a:solidFill>
                  <a:schemeClr val="accent6">
                    <a:lumMod val="50000"/>
                  </a:schemeClr>
                </a:solidFill>
                <a:latin typeface="AnastasiaScript" pitchFamily="2" charset="0"/>
              </a:rPr>
              <a:t>Осенние заботы птиц</a:t>
            </a:r>
            <a:endParaRPr lang="ru-RU" sz="7200" i="1" dirty="0">
              <a:solidFill>
                <a:schemeClr val="accent6">
                  <a:lumMod val="50000"/>
                </a:schemeClr>
              </a:solidFill>
              <a:latin typeface="AnastasiaScrip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resh-Fruits-04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0"/>
            <a:ext cx="7924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i="1" dirty="0" smtClean="0">
                <a:solidFill>
                  <a:schemeClr val="bg1"/>
                </a:solidFill>
                <a:latin typeface="AnastasiaScript" pitchFamily="2" charset="0"/>
              </a:rPr>
              <a:t>Осенний урожай</a:t>
            </a:r>
            <a:endParaRPr lang="ru-RU" sz="8800" i="1" dirty="0">
              <a:solidFill>
                <a:schemeClr val="bg1"/>
              </a:solidFill>
              <a:latin typeface="AnastasiaScrip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121107-921-331-888-download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-53672" y="0"/>
            <a:ext cx="9306494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381000"/>
            <a:ext cx="8153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i="1" dirty="0" smtClean="0">
                <a:solidFill>
                  <a:schemeClr val="bg1"/>
                </a:solidFill>
                <a:latin typeface="AnastasiaScript" pitchFamily="2" charset="0"/>
              </a:rPr>
              <a:t>Осенние посиделки</a:t>
            </a:r>
            <a:endParaRPr lang="ru-RU" sz="8800" i="1" dirty="0">
              <a:solidFill>
                <a:schemeClr val="bg1"/>
              </a:solidFill>
              <a:latin typeface="AnastasiaScript" pitchFamily="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24</Words>
  <Application>Microsoft Office PowerPoint</Application>
  <PresentationFormat>Экран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сергей</cp:lastModifiedBy>
  <cp:revision>32</cp:revision>
  <dcterms:modified xsi:type="dcterms:W3CDTF">2015-10-30T14:26:21Z</dcterms:modified>
</cp:coreProperties>
</file>