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316" r:id="rId2"/>
    <p:sldId id="278" r:id="rId3"/>
    <p:sldId id="318" r:id="rId4"/>
    <p:sldId id="265" r:id="rId5"/>
    <p:sldId id="319" r:id="rId6"/>
    <p:sldId id="298" r:id="rId7"/>
    <p:sldId id="300" r:id="rId8"/>
    <p:sldId id="304" r:id="rId9"/>
    <p:sldId id="306" r:id="rId10"/>
    <p:sldId id="325" r:id="rId11"/>
    <p:sldId id="308" r:id="rId12"/>
    <p:sldId id="310" r:id="rId13"/>
    <p:sldId id="312" r:id="rId14"/>
    <p:sldId id="324" r:id="rId15"/>
    <p:sldId id="32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80" d="100"/>
          <a:sy n="80" d="100"/>
        </p:scale>
        <p:origin x="-15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5DB21-5564-4DB6-BACD-B077B561453B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6EB18-05DA-4C0E-BA1B-1AF514873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6EB18-05DA-4C0E-BA1B-1AF514873CE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857232"/>
            <a:ext cx="7215238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0" dirty="0" smtClean="0">
                <a:latin typeface="+mj-lt"/>
              </a:rPr>
              <a:t>Книга- наш</a:t>
            </a:r>
            <a:endParaRPr lang="ru-RU" sz="8800" dirty="0" smtClean="0">
              <a:latin typeface="+mj-lt"/>
            </a:endParaRPr>
          </a:p>
          <a:p>
            <a:r>
              <a:rPr lang="ru-RU" sz="9600" dirty="0" smtClean="0">
                <a:latin typeface="+mj-lt"/>
              </a:rPr>
              <a:t>лучший друг.</a:t>
            </a:r>
            <a:endParaRPr lang="ru-RU" sz="9600" dirty="0">
              <a:latin typeface="+mj-lt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spbobogrev.ru/image/data/news/spbobogrevru-1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072494" cy="58579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Современная типография</a:t>
            </a:r>
            <a:endParaRPr lang="ru-RU" dirty="0"/>
          </a:p>
        </p:txBody>
      </p:sp>
      <p:pic>
        <p:nvPicPr>
          <p:cNvPr id="4" name="Picture 2" descr="C:\Documents and Settings\Intel\Рабочий стол\выпускной 2012г\сейчас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514353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Библиотека</a:t>
            </a:r>
            <a:endParaRPr lang="ru-RU" dirty="0"/>
          </a:p>
        </p:txBody>
      </p:sp>
      <p:pic>
        <p:nvPicPr>
          <p:cNvPr id="4" name="Picture 2" descr="C:\Documents and Settings\Intel\Рабочий стол\выпускной 2012г\библио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072362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 rot="10800000" flipV="1">
            <a:off x="-12" y="-1012951"/>
            <a:ext cx="9144005" cy="901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b="1" i="0" u="none" strike="noStrike" cap="none" normalizeH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Правила обращения с книгой.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 Не 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бери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книгу грязными руками.</a:t>
            </a:r>
            <a:endParaRPr kumimoji="0" lang="ru-RU" sz="4000" b="0" i="0" u="none" strike="noStrike" cap="none" normalizeH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  Не рисуй в книге , это не альбом для рисования.</a:t>
            </a:r>
            <a:endParaRPr kumimoji="0" lang="ru-RU" sz="4000" b="0" i="0" u="none" strike="noStrike" cap="none" normalizeH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3. Переворачивай страницы аккуратно, чтобы не порвать их.</a:t>
            </a:r>
            <a:endParaRPr kumimoji="0" lang="ru-RU" sz="4000" b="0" i="0" u="none" strike="noStrike" cap="none" normalizeH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4. Не загибай листы в книге.</a:t>
            </a:r>
            <a:endParaRPr kumimoji="0" lang="ru-RU" sz="4000" b="0" i="0" u="none" strike="noStrike" cap="none" normalizeH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5. Пользуйся закладкой.</a:t>
            </a:r>
            <a:endParaRPr kumimoji="0" lang="ru-RU" sz="4000" b="0" i="0" u="none" strike="noStrike" cap="none" normalizeH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6. Книги нужно оборачивать.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Обращение писателя к читателям: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Я к вам обращаюсь, товарищи, дети:</a:t>
            </a:r>
            <a:br>
              <a:rPr lang="ru-RU" dirty="0" smtClean="0"/>
            </a:br>
            <a:r>
              <a:rPr lang="ru-RU" dirty="0" smtClean="0"/>
              <a:t>Полезнее книги нет вещи на свете!</a:t>
            </a:r>
            <a:br>
              <a:rPr lang="ru-RU" dirty="0" smtClean="0"/>
            </a:br>
            <a:r>
              <a:rPr lang="ru-RU" dirty="0" smtClean="0"/>
              <a:t>Пусть книги друзьями заходят в дома,</a:t>
            </a:r>
            <a:br>
              <a:rPr lang="ru-RU" dirty="0" smtClean="0"/>
            </a:br>
            <a:r>
              <a:rPr lang="ru-RU" dirty="0" smtClean="0"/>
              <a:t>Читайте всю жизнь, набирайтесь ума!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Сергей Михалков 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3071834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900igr.net/datas/religii-i-etika/Osnovy-svetskoj-etiki/0029-029-Spasibo-za-vnim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9"/>
            <a:ext cx="8715436" cy="61436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Книга из пальмовых листьев.</a:t>
            </a:r>
            <a:endParaRPr lang="ru-RU" dirty="0"/>
          </a:p>
        </p:txBody>
      </p:sp>
      <p:pic>
        <p:nvPicPr>
          <p:cNvPr id="1027" name="Picture 3" descr="C:\Documents and Settings\Intel\Рабочий стол\выпускной 2012г\лист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72067" y="2214555"/>
            <a:ext cx="3286148" cy="2500330"/>
          </a:xfrm>
          <a:prstGeom prst="rect">
            <a:avLst/>
          </a:prstGeom>
          <a:noFill/>
        </p:spPr>
      </p:pic>
      <p:pic>
        <p:nvPicPr>
          <p:cNvPr id="1026" name="Picture 2" descr="C:\Documents and Settings\Intel\Рабочий стол\выпускной 2012г\из пальмов 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9" y="2000241"/>
            <a:ext cx="3500463" cy="292895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ntel\Рабочий стол\выпускной 2012г\воск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500174"/>
            <a:ext cx="5786478" cy="4786346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Книга из воска</a:t>
            </a:r>
            <a:endParaRPr lang="ru-RU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V="1">
            <a:off x="500034" y="6857999"/>
            <a:ext cx="814393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Bcy;&amp;IEcy;&amp;Rcy;&amp;IEcy;&amp;Scy;&amp;Tcy;&amp;YAcy;&amp;Ncy;&amp;Ncy;&amp;Acy;&amp;YAcy; &amp;Kcy;&amp;Ncy;&amp;Icy;&amp;Gcy;&amp;Acy; &amp;Bcy;&amp;iecy;&amp;rcy;&amp;iecy;&amp;scy;&amp;tcy;&amp;yacy;&amp;ncy;&amp;ycy;&amp;iecy; &amp;kcy;&amp;ncy;&amp;icy;&amp;gcy;&amp;icy; &amp;bcy;&amp;iecy;&amp;rcy;&amp;ucy;&amp;tcy; &amp;scy;&amp;vcy;&amp;ocy;&amp;iocy; &amp;ncy;&amp;acy;&amp;chcy;&amp;acy;&amp;lcy;&amp;ocy; &amp;ocy;&amp;tcy; &amp;bcy;&amp;iecy;&amp;rcy;&amp;iecy;&amp;scy;&amp;tcy;&amp;yacy;&amp;ncy;&amp;ycy;&amp;khcy; &amp;gcy;&amp;rcy;&amp;acy;&amp;mcy;&amp;ocy;&amp;t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61436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ntel\Рабочий стол\выпускной 2012г\сви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6929486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ntel\Рабочий стол\выпускной 2012г\бумаг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571480"/>
            <a:ext cx="6786610" cy="557216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Intel\Мои документы\Мои рисунки\печ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857232"/>
            <a:ext cx="3929089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Первый книгопечатник-</a:t>
            </a:r>
            <a:br>
              <a:rPr lang="ru-RU" dirty="0" smtClean="0"/>
            </a:br>
            <a:r>
              <a:rPr lang="ru-RU" dirty="0" smtClean="0"/>
              <a:t>Иван Федоров.</a:t>
            </a:r>
            <a:endParaRPr lang="ru-RU" dirty="0"/>
          </a:p>
        </p:txBody>
      </p:sp>
      <p:pic>
        <p:nvPicPr>
          <p:cNvPr id="6" name="Picture 2" descr="C:\Documents and Settings\Intel\Рабочий стол\выпускной 2012г\1п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857364"/>
            <a:ext cx="4071966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в Москве</a:t>
            </a:r>
            <a:endParaRPr lang="ru-RU" dirty="0"/>
          </a:p>
        </p:txBody>
      </p:sp>
      <p:pic>
        <p:nvPicPr>
          <p:cNvPr id="4" name="Picture 2" descr="C:\Documents and Settings\Intel\Рабочий стол\выпускной 2012г\мамч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7" y="1500174"/>
            <a:ext cx="4643470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99</Words>
  <PresentationFormat>Экран (4:3)</PresentationFormat>
  <Paragraphs>21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Книга из пальмовых листьев.</vt:lpstr>
      <vt:lpstr>Книга из воска</vt:lpstr>
      <vt:lpstr>Слайд 4</vt:lpstr>
      <vt:lpstr>Слайд 5</vt:lpstr>
      <vt:lpstr>Слайд 6</vt:lpstr>
      <vt:lpstr>Слайд 7</vt:lpstr>
      <vt:lpstr>Первый книгопечатник- Иван Федоров.</vt:lpstr>
      <vt:lpstr>Памятник в Москве</vt:lpstr>
      <vt:lpstr>Слайд 10</vt:lpstr>
      <vt:lpstr>Современная типография</vt:lpstr>
      <vt:lpstr>Библиотека</vt:lpstr>
      <vt:lpstr>Слайд 13</vt:lpstr>
      <vt:lpstr>Обращение писателя к читателям: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Tanyana</cp:lastModifiedBy>
  <cp:revision>107</cp:revision>
  <dcterms:created xsi:type="dcterms:W3CDTF">2014-01-07T15:32:50Z</dcterms:created>
  <dcterms:modified xsi:type="dcterms:W3CDTF">2015-10-29T18:55:00Z</dcterms:modified>
</cp:coreProperties>
</file>