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3" autoAdjust="0"/>
    <p:restoredTop sz="94653" autoAdjust="0"/>
  </p:normalViewPr>
  <p:slideViewPr>
    <p:cSldViewPr>
      <p:cViewPr varScale="1">
        <p:scale>
          <a:sx n="57" d="100"/>
          <a:sy n="57" d="100"/>
        </p:scale>
        <p:origin x="-8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65159C-7ADF-49EF-98BD-0D8F9611EEF6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639CDB-DEED-432F-BC12-F90CE7891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3043808"/>
          </a:xfrm>
        </p:spPr>
        <p:txBody>
          <a:bodyPr>
            <a:noAutofit/>
          </a:bodyPr>
          <a:lstStyle/>
          <a:p>
            <a:r>
              <a:rPr lang="ru-RU" sz="5000" cap="none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Пришла без красок и без кисти, </a:t>
            </a:r>
            <a:br>
              <a:rPr lang="ru-RU" sz="5000" cap="none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000" cap="none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Перекрасила все листья.</a:t>
            </a:r>
            <a:endParaRPr lang="ru-RU" sz="5000" cap="none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05064"/>
            <a:ext cx="8032406" cy="1872208"/>
          </a:xfrm>
        </p:spPr>
        <p:txBody>
          <a:bodyPr>
            <a:normAutofit fontScale="77500" lnSpcReduction="20000"/>
          </a:bodyPr>
          <a:lstStyle/>
          <a:p>
            <a:r>
              <a:rPr lang="ru-RU" sz="8800" dirty="0" smtClean="0"/>
              <a:t>     </a:t>
            </a:r>
            <a:r>
              <a:rPr lang="ru-RU" sz="8800" dirty="0" smtClean="0">
                <a:solidFill>
                  <a:srgbClr val="C00000"/>
                </a:solidFill>
              </a:rPr>
              <a:t>Осень</a:t>
            </a:r>
          </a:p>
          <a:p>
            <a:pPr algn="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 презентации </a:t>
            </a:r>
          </a:p>
          <a:p>
            <a:pPr algn="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начальных классов </a:t>
            </a:r>
          </a:p>
          <a:p>
            <a:pPr algn="r"/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Савенко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Людмила Степановна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dirty="0" smtClean="0"/>
              <a:t>Вдоль лесных дорожек</a:t>
            </a:r>
            <a:br>
              <a:rPr lang="ru-RU" sz="3500" dirty="0" smtClean="0"/>
            </a:br>
            <a:r>
              <a:rPr lang="ru-RU" sz="3500" dirty="0" smtClean="0"/>
              <a:t>Много белых ножек,</a:t>
            </a:r>
            <a:br>
              <a:rPr lang="ru-RU" sz="3500" dirty="0" smtClean="0"/>
            </a:br>
            <a:r>
              <a:rPr lang="ru-RU" sz="3500" dirty="0" smtClean="0"/>
              <a:t>В шляпках разноцветных,</a:t>
            </a:r>
            <a:br>
              <a:rPr lang="ru-RU" sz="3500" dirty="0" smtClean="0"/>
            </a:br>
            <a:r>
              <a:rPr lang="ru-RU" sz="3500" dirty="0" smtClean="0"/>
              <a:t>Издали приметных.</a:t>
            </a:r>
            <a:endParaRPr lang="ru-RU" sz="3500" dirty="0"/>
          </a:p>
        </p:txBody>
      </p:sp>
      <p:pic>
        <p:nvPicPr>
          <p:cNvPr id="4" name="Содержимое 3" descr="1322984258_siroezhka_krasn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ОСЕНЬ\4596-versek-gyerekeknek-gyerek-vers-gyerekeknek-vers-oszi-ovodas-ovodai-versek-mondokak-ovodasokn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a277795257072580d453f4e0a4e7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6463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Осенний урожай в лесу!</a:t>
            </a:r>
            <a:endParaRPr lang="ru-RU" dirty="0"/>
          </a:p>
        </p:txBody>
      </p:sp>
      <p:pic>
        <p:nvPicPr>
          <p:cNvPr id="4" name="Содержимое 3" descr="nature_mushrooms_berries_and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3500" dirty="0" smtClean="0"/>
              <a:t>Под сосною у дорожки </a:t>
            </a:r>
            <a:br>
              <a:rPr lang="ru-RU" sz="3500" dirty="0" smtClean="0"/>
            </a:br>
            <a:r>
              <a:rPr lang="ru-RU" sz="3500" dirty="0" smtClean="0"/>
              <a:t>Кто стоит среди травы?</a:t>
            </a:r>
            <a:br>
              <a:rPr lang="ru-RU" sz="3500" dirty="0" smtClean="0"/>
            </a:br>
            <a:r>
              <a:rPr lang="ru-RU" sz="3500" dirty="0" smtClean="0"/>
              <a:t>Ножка есть, но нет сапожек</a:t>
            </a:r>
            <a:br>
              <a:rPr lang="ru-RU" sz="3500" dirty="0" smtClean="0"/>
            </a:br>
            <a:r>
              <a:rPr lang="ru-RU" sz="3500" dirty="0" smtClean="0"/>
              <a:t>Шляпка есть – нет головы</a:t>
            </a:r>
            <a:br>
              <a:rPr lang="ru-RU" sz="3500" dirty="0" smtClean="0"/>
            </a:br>
            <a:endParaRPr lang="ru-RU" sz="3500" dirty="0"/>
          </a:p>
        </p:txBody>
      </p:sp>
      <p:pic>
        <p:nvPicPr>
          <p:cNvPr id="4" name="Содержимое 3" descr="77770916_large_cda0027e60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1476" y="2205038"/>
            <a:ext cx="5261048" cy="3921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500" dirty="0" smtClean="0"/>
              <a:t>А этот гриб волнуется,</a:t>
            </a:r>
            <a:br>
              <a:rPr lang="ru-RU" sz="3500" dirty="0" smtClean="0"/>
            </a:br>
            <a:r>
              <a:rPr lang="ru-RU" sz="3500" dirty="0" smtClean="0"/>
              <a:t>И ясно почему:</a:t>
            </a:r>
            <a:br>
              <a:rPr lang="ru-RU" sz="3500" dirty="0" smtClean="0"/>
            </a:br>
            <a:r>
              <a:rPr lang="ru-RU" sz="3500" dirty="0" smtClean="0"/>
              <a:t>Ах, как бы не испортили</a:t>
            </a:r>
            <a:br>
              <a:rPr lang="ru-RU" sz="3500" dirty="0" smtClean="0"/>
            </a:br>
            <a:r>
              <a:rPr lang="ru-RU" sz="3500" dirty="0" smtClean="0"/>
              <a:t>На шляпке бахрому</a:t>
            </a:r>
            <a:endParaRPr lang="ru-RU" sz="3500" dirty="0"/>
          </a:p>
        </p:txBody>
      </p:sp>
      <p:pic>
        <p:nvPicPr>
          <p:cNvPr id="4" name="Содержимое 3" descr="64416788_1285311550_osen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133600"/>
            <a:ext cx="5688631" cy="41757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3500" dirty="0" smtClean="0"/>
              <a:t>Скользкой, маслянистой шляпкой</a:t>
            </a:r>
            <a:br>
              <a:rPr lang="ru-RU" sz="3500" dirty="0" smtClean="0"/>
            </a:br>
            <a:r>
              <a:rPr lang="ru-RU" sz="3500" dirty="0" smtClean="0"/>
              <a:t>Отличаются эти грибы,</a:t>
            </a:r>
            <a:br>
              <a:rPr lang="ru-RU" sz="3500" dirty="0" smtClean="0"/>
            </a:br>
            <a:r>
              <a:rPr lang="ru-RU" sz="3500" dirty="0" smtClean="0"/>
              <a:t>Потрогайте, и сами</a:t>
            </a:r>
            <a:br>
              <a:rPr lang="ru-RU" sz="3500" dirty="0" smtClean="0"/>
            </a:br>
            <a:r>
              <a:rPr lang="ru-RU" sz="3500" dirty="0" smtClean="0"/>
              <a:t>Почувствуете вы.</a:t>
            </a:r>
            <a:endParaRPr lang="ru-RU" sz="3500" dirty="0"/>
          </a:p>
        </p:txBody>
      </p:sp>
      <p:pic>
        <p:nvPicPr>
          <p:cNvPr id="4" name="Содержимое 3" descr="1286453027_0_9b64_438d9968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05038"/>
            <a:ext cx="5904656" cy="3921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500" dirty="0" smtClean="0"/>
              <a:t>Этот гриб красив, хорош,</a:t>
            </a:r>
            <a:br>
              <a:rPr lang="ru-RU" sz="3500" dirty="0" smtClean="0"/>
            </a:br>
            <a:r>
              <a:rPr lang="ru-RU" sz="3500" dirty="0" smtClean="0"/>
              <a:t>На опавший лист похож.</a:t>
            </a:r>
            <a:br>
              <a:rPr lang="ru-RU" sz="3500" dirty="0" smtClean="0"/>
            </a:br>
            <a:r>
              <a:rPr lang="ru-RU" sz="3500" dirty="0" smtClean="0"/>
              <a:t>Как берёзка ножка,</a:t>
            </a:r>
            <a:br>
              <a:rPr lang="ru-RU" sz="3500" dirty="0" smtClean="0"/>
            </a:br>
            <a:r>
              <a:rPr lang="ru-RU" sz="3500" dirty="0" smtClean="0"/>
              <a:t>Виден он с дорожки.</a:t>
            </a:r>
            <a:endParaRPr lang="ru-RU" sz="3500" dirty="0"/>
          </a:p>
        </p:txBody>
      </p:sp>
      <p:pic>
        <p:nvPicPr>
          <p:cNvPr id="4" name="Содержимое 3" descr="6aab7d7eb2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5904656" cy="4137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500" dirty="0" smtClean="0"/>
              <a:t>Хоть по цвету и не белый – </a:t>
            </a:r>
            <a:br>
              <a:rPr lang="ru-RU" sz="3500" dirty="0" smtClean="0"/>
            </a:br>
            <a:r>
              <a:rPr lang="ru-RU" sz="3500" dirty="0" smtClean="0"/>
              <a:t>А зовется «белый гриб».</a:t>
            </a:r>
            <a:br>
              <a:rPr lang="ru-RU" sz="3500" dirty="0" smtClean="0"/>
            </a:br>
            <a:r>
              <a:rPr lang="ru-RU" sz="3500" dirty="0" smtClean="0"/>
              <a:t>В глухом бору расти привык.</a:t>
            </a:r>
            <a:endParaRPr lang="ru-RU" sz="3500" dirty="0"/>
          </a:p>
        </p:txBody>
      </p:sp>
      <p:pic>
        <p:nvPicPr>
          <p:cNvPr id="4" name="Содержимое 3" descr="12428187824a13e8debeb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500" dirty="0" smtClean="0"/>
              <a:t>А вот кто-то важный</a:t>
            </a:r>
            <a:br>
              <a:rPr lang="ru-RU" sz="3500" dirty="0" smtClean="0"/>
            </a:br>
            <a:r>
              <a:rPr lang="ru-RU" sz="3500" dirty="0" smtClean="0"/>
              <a:t>На беленькой ножке.</a:t>
            </a:r>
            <a:br>
              <a:rPr lang="ru-RU" sz="3500" dirty="0" smtClean="0"/>
            </a:br>
            <a:r>
              <a:rPr lang="ru-RU" sz="3500" dirty="0" smtClean="0"/>
              <a:t>Он в красненькой шляпке,</a:t>
            </a:r>
            <a:br>
              <a:rPr lang="ru-RU" sz="3500" dirty="0" smtClean="0"/>
            </a:br>
            <a:r>
              <a:rPr lang="ru-RU" sz="3500" dirty="0" smtClean="0"/>
              <a:t>На шляпке горошки.</a:t>
            </a:r>
            <a:endParaRPr lang="ru-RU" sz="3500" dirty="0"/>
          </a:p>
        </p:txBody>
      </p:sp>
      <p:pic>
        <p:nvPicPr>
          <p:cNvPr id="4" name="Содержимое 3" descr="70718165_em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603749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55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Трек</vt:lpstr>
      <vt:lpstr>Пришла без красок и без кисти,  Перекрасила все листья.</vt:lpstr>
      <vt:lpstr>Слайд 2</vt:lpstr>
      <vt:lpstr>Осенний урожай в лесу!</vt:lpstr>
      <vt:lpstr>Под сосною у дорожки  Кто стоит среди травы? Ножка есть, но нет сапожек Шляпка есть – нет головы </vt:lpstr>
      <vt:lpstr>А этот гриб волнуется, И ясно почему: Ах, как бы не испортили На шляпке бахрому</vt:lpstr>
      <vt:lpstr>Скользкой, маслянистой шляпкой Отличаются эти грибы, Потрогайте, и сами Почувствуете вы.</vt:lpstr>
      <vt:lpstr>Этот гриб красив, хорош, На опавший лист похож. Как берёзка ножка, Виден он с дорожки.</vt:lpstr>
      <vt:lpstr>Хоть по цвету и не белый –  А зовется «белый гриб». В глухом бору расти привык.</vt:lpstr>
      <vt:lpstr>А вот кто-то важный На беленькой ножке. Он в красненькой шляпке, На шляпке горошки.</vt:lpstr>
      <vt:lpstr>Вдоль лесных дорожек Много белых ножек, В шляпках разноцветных, Издали приметных.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teacher</cp:lastModifiedBy>
  <cp:revision>13</cp:revision>
  <dcterms:created xsi:type="dcterms:W3CDTF">2012-10-13T10:21:48Z</dcterms:created>
  <dcterms:modified xsi:type="dcterms:W3CDTF">2015-11-03T13:19:02Z</dcterms:modified>
</cp:coreProperties>
</file>