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220E-B001-4931-A07E-D468162D7932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7F8D-C1E2-4B07-9E60-19A03396D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школа\шаблоны презинтации\ОБРАЗОВ1\13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87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858280" cy="945794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Подумайте, какое число должно быть в средней клетке.</a:t>
            </a:r>
            <a:endParaRPr lang="ru-RU" sz="25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424936" cy="279178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15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19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507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1384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12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41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4158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26</a:t>
            </a:r>
            <a:endParaRPr lang="ru-RU" sz="32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83469" y="4005064"/>
            <a:ext cx="8424936" cy="214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15 + 26 = 41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solidFill>
                  <a:schemeClr val="tx1"/>
                </a:solidFill>
              </a:rPr>
              <a:t>19 + 12 = </a:t>
            </a:r>
            <a:r>
              <a:rPr lang="ru-RU" dirty="0" smtClean="0">
                <a:solidFill>
                  <a:srgbClr val="FF0000"/>
                </a:solidFill>
              </a:rPr>
              <a:t>31</a:t>
            </a:r>
          </a:p>
          <a:p>
            <a:pPr marL="514350" indent="-514350" algn="l">
              <a:buFont typeface="+mj-lt"/>
              <a:buAutoNum type="arabicParenR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школа\шаблоны презинтации\ОБРАЗОВ1\13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87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858280" cy="945794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Подумайте, какое число должно быть в средней клетке.</a:t>
            </a:r>
            <a:endParaRPr lang="ru-RU" sz="25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424936" cy="279178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9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7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507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29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1384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46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18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4158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37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83469" y="4005064"/>
            <a:ext cx="8424936" cy="214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ru-RU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9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18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37</a:t>
            </a:r>
            <a:endParaRPr lang="ru-RU" dirty="0" smtClean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prstClr val="black"/>
                </a:solidFill>
              </a:rPr>
              <a:t>46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</a:t>
            </a:r>
            <a:r>
              <a:rPr lang="ru-RU" dirty="0" smtClean="0">
                <a:solidFill>
                  <a:prstClr val="black"/>
                </a:solidFill>
              </a:rPr>
              <a:t> 1</a:t>
            </a:r>
            <a:r>
              <a:rPr lang="en-US" dirty="0" smtClean="0">
                <a:solidFill>
                  <a:prstClr val="black"/>
                </a:solidFill>
              </a:rPr>
              <a:t>7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29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endParaRPr lang="ru-RU" sz="28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1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школа\шаблоны презинтации\ОБРАЗОВ1\13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87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858280" cy="945794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Подумайте, какое число должно быть в средней клетке.</a:t>
            </a:r>
            <a:endParaRPr lang="ru-RU" sz="25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424936" cy="279178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51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57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507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13844" y="3063300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9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3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4158" y="1772816"/>
            <a:ext cx="172819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17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83469" y="4005064"/>
            <a:ext cx="8424936" cy="214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dirty="0" smtClean="0">
                <a:solidFill>
                  <a:prstClr val="black"/>
                </a:solidFill>
              </a:rPr>
              <a:t>51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+ </a:t>
            </a:r>
            <a:r>
              <a:rPr lang="en-US" dirty="0">
                <a:solidFill>
                  <a:prstClr val="black"/>
                </a:solidFill>
              </a:rPr>
              <a:t>3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17</a:t>
            </a:r>
            <a:endParaRPr lang="ru-RU" dirty="0" smtClean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prstClr val="black"/>
                </a:solidFill>
              </a:rPr>
              <a:t>57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+ </a:t>
            </a:r>
            <a:r>
              <a:rPr lang="ru-RU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9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=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endParaRPr lang="ru-RU" sz="28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1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школа\шаблоны презинтации\ОБРАЗОВ1\13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953" y="28540"/>
            <a:ext cx="919187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>
                <a:latin typeface="+mn-lt"/>
              </a:rPr>
              <a:t/>
            </a:r>
            <a:br>
              <a:rPr lang="ru-RU" sz="3200" i="1" dirty="0" smtClean="0">
                <a:latin typeface="+mn-lt"/>
              </a:rPr>
            </a:br>
            <a:endParaRPr lang="ru-RU" sz="3200" i="1" dirty="0">
              <a:latin typeface="+mn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23528" y="1412776"/>
            <a:ext cx="3096344" cy="1617320"/>
            <a:chOff x="323528" y="1412776"/>
            <a:chExt cx="3096344" cy="161732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403648" y="1412776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2</a:t>
              </a:r>
              <a:endParaRPr lang="ru-RU" sz="32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8376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6</a:t>
              </a:r>
              <a:endParaRPr lang="ru-RU" sz="28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9320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4</a:t>
              </a:r>
              <a:endParaRPr lang="ru-RU" sz="28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352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0</a:t>
              </a:r>
              <a:endParaRPr lang="ru-RU" sz="2800" dirty="0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1043608" y="2060848"/>
              <a:ext cx="72008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763688" y="206084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3" idx="2"/>
            </p:cNvCxnSpPr>
            <p:nvPr/>
          </p:nvCxnSpPr>
          <p:spPr>
            <a:xfrm>
              <a:off x="1871700" y="2060848"/>
              <a:ext cx="90010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2555776" y="3644175"/>
            <a:ext cx="3096344" cy="1617320"/>
            <a:chOff x="323528" y="1412776"/>
            <a:chExt cx="3096344" cy="161732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403648" y="1412776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6</a:t>
              </a:r>
              <a:endParaRPr lang="ru-RU" sz="32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48376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4</a:t>
              </a:r>
              <a:endParaRPr lang="ru-RU" sz="2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39320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2</a:t>
              </a:r>
              <a:endParaRPr lang="ru-RU" sz="28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352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0</a:t>
              </a:r>
              <a:endParaRPr lang="ru-RU" sz="2800" dirty="0"/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 flipH="1">
              <a:off x="1043608" y="2060848"/>
              <a:ext cx="72008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1763688" y="206084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stCxn id="20" idx="2"/>
            </p:cNvCxnSpPr>
            <p:nvPr/>
          </p:nvCxnSpPr>
          <p:spPr>
            <a:xfrm>
              <a:off x="1871700" y="2060848"/>
              <a:ext cx="90010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5023440" y="1426518"/>
            <a:ext cx="3096344" cy="1617320"/>
            <a:chOff x="323528" y="1412776"/>
            <a:chExt cx="3096344" cy="161732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403648" y="1412776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4</a:t>
              </a:r>
              <a:endParaRPr lang="ru-RU" sz="32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48376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6</a:t>
              </a:r>
              <a:endParaRPr lang="ru-RU" sz="28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39320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2</a:t>
              </a:r>
              <a:endParaRPr lang="ru-RU" sz="28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23528" y="2382024"/>
              <a:ext cx="936104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0</a:t>
              </a:r>
              <a:endParaRPr lang="ru-RU" sz="2800" dirty="0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flipH="1">
              <a:off x="1043608" y="2060848"/>
              <a:ext cx="72008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1763688" y="206084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stCxn id="28" idx="2"/>
            </p:cNvCxnSpPr>
            <p:nvPr/>
          </p:nvCxnSpPr>
          <p:spPr>
            <a:xfrm>
              <a:off x="1871700" y="2060848"/>
              <a:ext cx="90010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Текст 43"/>
          <p:cNvSpPr>
            <a:spLocks noGrp="1"/>
          </p:cNvSpPr>
          <p:nvPr>
            <p:ph type="body" sz="half" idx="2"/>
          </p:nvPr>
        </p:nvSpPr>
        <p:spPr>
          <a:xfrm>
            <a:off x="5698014" y="3212976"/>
            <a:ext cx="1980220" cy="57969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400" i="1" dirty="0">
                <a:solidFill>
                  <a:prstClr val="black"/>
                </a:solidFill>
              </a:rPr>
              <a:t>40</a:t>
            </a:r>
            <a:r>
              <a:rPr lang="en-US" sz="2400" i="1" dirty="0" smtClean="0">
                <a:solidFill>
                  <a:prstClr val="black"/>
                </a:solidFill>
              </a:rPr>
              <a:t>,   </a:t>
            </a:r>
            <a:r>
              <a:rPr lang="en-US" sz="2400" i="1" dirty="0">
                <a:solidFill>
                  <a:prstClr val="black"/>
                </a:solidFill>
              </a:rPr>
              <a:t>42</a:t>
            </a:r>
            <a:r>
              <a:rPr lang="en-US" sz="2400" i="1" dirty="0" smtClean="0">
                <a:solidFill>
                  <a:prstClr val="black"/>
                </a:solidFill>
              </a:rPr>
              <a:t>,   46</a:t>
            </a:r>
            <a:endParaRPr lang="ru-RU" sz="2400" i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6" name="Текст 42"/>
          <p:cNvSpPr txBox="1">
            <a:spLocks/>
          </p:cNvSpPr>
          <p:nvPr/>
        </p:nvSpPr>
        <p:spPr>
          <a:xfrm>
            <a:off x="824040" y="3212976"/>
            <a:ext cx="2102024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20,   24,   26 </a:t>
            </a:r>
            <a:endParaRPr lang="ru-RU" sz="2400" i="1" dirty="0"/>
          </a:p>
        </p:txBody>
      </p:sp>
      <p:sp>
        <p:nvSpPr>
          <p:cNvPr id="47" name="Текст 42"/>
          <p:cNvSpPr txBox="1">
            <a:spLocks/>
          </p:cNvSpPr>
          <p:nvPr/>
        </p:nvSpPr>
        <p:spPr>
          <a:xfrm>
            <a:off x="3283074" y="5462663"/>
            <a:ext cx="1720974" cy="564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60,   62,   64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школа\шаблоны презинтации\ОБРАЗОВ1\13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87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43050"/>
            <a:ext cx="8568952" cy="2880320"/>
          </a:xfrm>
        </p:spPr>
        <p:txBody>
          <a:bodyPr>
            <a:normAutofit/>
          </a:bodyPr>
          <a:lstStyle/>
          <a:p>
            <a:endParaRPr lang="ru-RU" sz="3200" i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428868"/>
            <a:ext cx="54292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112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Подумайте, какое число должно быть в средней клетке.</vt:lpstr>
      <vt:lpstr>Подумайте, какое число должно быть в средней клетке.</vt:lpstr>
      <vt:lpstr>Подумайте, какое число должно быть в средней клетке.</vt:lpstr>
      <vt:lpstr> </vt:lpstr>
      <vt:lpstr>Презентация PowerPoint</vt:lpstr>
    </vt:vector>
  </TitlesOfParts>
  <Company>kremser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 одном мотке 138 м веревки, это на 29 м больше, чем во втором. Сколько метров в двух мотках?</dc:title>
  <dc:creator>olga</dc:creator>
  <cp:lastModifiedBy>Кремзер</cp:lastModifiedBy>
  <cp:revision>9</cp:revision>
  <dcterms:created xsi:type="dcterms:W3CDTF">2010-10-10T14:17:05Z</dcterms:created>
  <dcterms:modified xsi:type="dcterms:W3CDTF">2013-04-21T04:23:29Z</dcterms:modified>
</cp:coreProperties>
</file>