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0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4-20T23:57:17.159" idx="1">
    <p:pos x="3424" y="-665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631643-6DEB-43C8-A4F5-44D22CAFBAB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AC6F95-0FEF-4FF7-B556-C698AC82CBA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comments" Target="../comments/comment1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1873- 1954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Пришвин Михаил Михайлович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8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981790"/>
              </p:ext>
            </p:extLst>
          </p:nvPr>
        </p:nvGraphicFramePr>
        <p:xfrm>
          <a:off x="2051721" y="260649"/>
          <a:ext cx="4320479" cy="597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5926392" imgH="8493391" progId="Word.Document.12">
                  <p:embed/>
                </p:oleObj>
              </mc:Choice>
              <mc:Fallback>
                <p:oleObj name="Документ" r:id="rId3" imgW="5926392" imgH="84933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1" y="260649"/>
                        <a:ext cx="4320479" cy="5971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529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Пришвин М.М. родился в 1873 году  в семье разорившегося купца. Учился сначала в Елецкой гимназии, затем в Тюменском училище.   Также учился</a:t>
            </a:r>
            <a:r>
              <a:rPr lang="ru-RU" dirty="0"/>
              <a:t> </a:t>
            </a:r>
            <a:r>
              <a:rPr lang="ru-RU" dirty="0" smtClean="0"/>
              <a:t>в Риге и Германии. Вернулся в Россию и начал писать рассказы о животных.  Побывал на Крайнем Севере, на Дальнем Востоке, странствовал по Центральной России.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МЁД В ЛЕСУ МЕДВЕДЬ НАШЁЛ</a:t>
            </a:r>
          </a:p>
          <a:p>
            <a:r>
              <a:rPr lang="ru-RU" sz="4000" dirty="0" smtClean="0"/>
              <a:t>МАЛО МЁДУ, МНОГО ПЧЁЛ.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6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3474"/>
              </p:ext>
            </p:extLst>
          </p:nvPr>
        </p:nvGraphicFramePr>
        <p:xfrm>
          <a:off x="1555750" y="39688"/>
          <a:ext cx="6030913" cy="678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6031624" imgH="6779670" progId="Word.Document.12">
                  <p:embed/>
                </p:oleObj>
              </mc:Choice>
              <mc:Fallback>
                <p:oleObj name="Документ" r:id="rId3" imgW="6031624" imgH="6779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5750" y="39688"/>
                        <a:ext cx="6030913" cy="678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4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1. Прочитать  рассказ «Медведь»</a:t>
            </a:r>
          </a:p>
          <a:p>
            <a:r>
              <a:rPr lang="ru-RU" sz="2400" dirty="0" smtClean="0"/>
              <a:t>С. 126-130</a:t>
            </a:r>
          </a:p>
          <a:p>
            <a:r>
              <a:rPr lang="ru-RU" sz="2400" dirty="0" smtClean="0"/>
              <a:t>2. Т., с. 31, </a:t>
            </a:r>
            <a:r>
              <a:rPr lang="en-US" sz="2400" dirty="0" smtClean="0"/>
              <a:t>III</a:t>
            </a:r>
            <a:r>
              <a:rPr lang="ru-RU" sz="2400" dirty="0" smtClean="0"/>
              <a:t>, 5,6</a:t>
            </a:r>
          </a:p>
          <a:p>
            <a:endParaRPr lang="ru-RU" dirty="0"/>
          </a:p>
          <a:p>
            <a:r>
              <a:rPr lang="ru-RU" sz="4800" dirty="0" smtClean="0"/>
              <a:t>Пока!</a:t>
            </a:r>
            <a:endParaRPr lang="ru-RU" sz="4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Домашнее задание: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05356"/>
              </p:ext>
            </p:extLst>
          </p:nvPr>
        </p:nvGraphicFramePr>
        <p:xfrm>
          <a:off x="827584" y="-1055915"/>
          <a:ext cx="4608512" cy="71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Документ" r:id="rId3" imgW="5926392" imgH="9131808" progId="Word.Document.12">
                  <p:embed/>
                </p:oleObj>
              </mc:Choice>
              <mc:Fallback>
                <p:oleObj name="Документ" r:id="rId3" imgW="5926392" imgH="9131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-1055915"/>
                        <a:ext cx="4608512" cy="710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843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</TotalTime>
  <Words>97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Бумажная</vt:lpstr>
      <vt:lpstr>Microsoft Word Document</vt:lpstr>
      <vt:lpstr>Пришвин Михаил Михайлович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Пришвин Михаил Михайлович</dc:title>
  <dc:creator>Admin</dc:creator>
  <cp:lastModifiedBy>Admin</cp:lastModifiedBy>
  <cp:revision>4</cp:revision>
  <dcterms:created xsi:type="dcterms:W3CDTF">2013-04-20T16:23:54Z</dcterms:created>
  <dcterms:modified xsi:type="dcterms:W3CDTF">2013-04-20T17:05:24Z</dcterms:modified>
</cp:coreProperties>
</file>