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FFCC07-C26A-4E3B-9778-382DEBEFB032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7F40DB-0E7D-42E5-AC31-C326A15C710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352928" cy="4349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Холодильник. Экологические проблемы использования тепловых машин.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3888" y="5949280"/>
            <a:ext cx="2026568" cy="4343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Физика 8 класс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Тепловая машина</a:t>
            </a:r>
            <a:endParaRPr lang="ru-RU" dirty="0"/>
          </a:p>
        </p:txBody>
      </p:sp>
      <p:pic>
        <p:nvPicPr>
          <p:cNvPr id="1026" name="Picture 2" descr="http://900igr.net/datai/fizika/Teplovye-dvigateli-i-okruzhajuschaja-sreda/0013-017-Skhema-teplovogo-dvigatel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467872" cy="4293050"/>
          </a:xfrm>
          <a:prstGeom prst="rect">
            <a:avLst/>
          </a:prstGeom>
          <a:noFill/>
        </p:spPr>
      </p:pic>
      <p:pic>
        <p:nvPicPr>
          <p:cNvPr id="1028" name="Picture 4" descr="http://www.sciencedebate2008.com/wp-content/uploads/stir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980728"/>
            <a:ext cx="1191529" cy="1014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4896544"/>
          </a:xfrm>
        </p:spPr>
        <p:txBody>
          <a:bodyPr/>
          <a:lstStyle/>
          <a:p>
            <a:r>
              <a:rPr lang="ru-RU" b="1" dirty="0" smtClean="0"/>
              <a:t>Тепловым двигателем </a:t>
            </a:r>
            <a:r>
              <a:rPr lang="ru-RU" dirty="0" smtClean="0"/>
              <a:t>называется устройство, способное превращать полученное количество теплоты в механическую работу.</a:t>
            </a:r>
          </a:p>
          <a:p>
            <a:endParaRPr lang="ru-RU" dirty="0"/>
          </a:p>
        </p:txBody>
      </p:sp>
      <p:pic>
        <p:nvPicPr>
          <p:cNvPr id="17410" name="Picture 2" descr="http://www.gbogatih.narod.ru/phdvig2.files/img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23271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2151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Любая тепловая машина должна передать часть энергии в окружающую среду</a:t>
            </a:r>
            <a:endParaRPr lang="ru-RU" dirty="0"/>
          </a:p>
        </p:txBody>
      </p:sp>
      <p:pic>
        <p:nvPicPr>
          <p:cNvPr id="18434" name="Picture 2" descr="http://i.kinja-img.com/gawker-media/image/upload/t_original/1371134629057215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4958640" cy="304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под колпаком</a:t>
            </a:r>
            <a:endParaRPr lang="ru-RU" dirty="0"/>
          </a:p>
        </p:txBody>
      </p:sp>
      <p:pic>
        <p:nvPicPr>
          <p:cNvPr id="19458" name="Picture 2" descr="http://podrobnosti.ua/media/upload/news/2003/12/01/472x246/9013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6291901" cy="3279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Парниковые газы</a:t>
            </a:r>
            <a:endParaRPr lang="ru-RU" dirty="0"/>
          </a:p>
        </p:txBody>
      </p:sp>
      <p:pic>
        <p:nvPicPr>
          <p:cNvPr id="20482" name="Picture 2" descr="http://art.ioso.ru/wiki/images/%D0%94%D0%B8%D0%B0%D0%B3%D1%80%D0%B0%D0%BC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078815" cy="4084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pikabu.ru/img_n/2011-09_5/3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71244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229600" cy="1143000"/>
          </a:xfrm>
        </p:spPr>
        <p:txBody>
          <a:bodyPr/>
          <a:lstStyle/>
          <a:p>
            <a:r>
              <a:rPr lang="ru-RU" dirty="0" smtClean="0"/>
              <a:t>Углекислый газ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vsevednik.ru/uploads/posts/2014-01/1391081822_ozon-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3755"/>
            <a:ext cx="6660232" cy="645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Озоновые дыры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48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Холодильник. Экологические проблемы использования тепловых машин.</vt:lpstr>
      <vt:lpstr>Тепловая машина</vt:lpstr>
      <vt:lpstr>Принцип работы</vt:lpstr>
      <vt:lpstr>Любая тепловая машина должна передать часть энергии в окружающую среду</vt:lpstr>
      <vt:lpstr>Земля под колпаком</vt:lpstr>
      <vt:lpstr>Парниковые газы</vt:lpstr>
      <vt:lpstr>Углекислый газ</vt:lpstr>
      <vt:lpstr>Озоновые дыры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Холодильник. Экологические проблемы использования тепловых машин.</dc:title>
  <dc:creator>Adminn</dc:creator>
  <cp:lastModifiedBy>Adminn</cp:lastModifiedBy>
  <cp:revision>3</cp:revision>
  <dcterms:created xsi:type="dcterms:W3CDTF">2015-11-01T12:22:15Z</dcterms:created>
  <dcterms:modified xsi:type="dcterms:W3CDTF">2015-11-01T12:47:16Z</dcterms:modified>
</cp:coreProperties>
</file>