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9" r:id="rId10"/>
    <p:sldId id="263" r:id="rId11"/>
    <p:sldId id="265" r:id="rId12"/>
    <p:sldId id="264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3E06-5331-4967-A2D2-04728E4D2C92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426DB-11DA-4006-8CBF-253B8D420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0EE25-AADD-48A6-9F3D-9B463ABDAA61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A9B1B-901C-4AD1-A43A-EF23AD6FD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04A-3D58-492D-B2D3-8864174087EE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6A7F-7748-47B3-92F0-F35261950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ABB0A-0B96-4F8A-B23A-D2D18667068A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99FF-BF29-4D5D-8CF1-C434D592B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DCD7-E837-40A3-9887-2DABD4917CFD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6858-1509-49EB-ADCD-2C4729331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4572E-AF34-442D-854E-4C49B9463229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C8F3D-AA09-42CE-97DC-0C7B97D8B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EBD9-3CA3-40B6-9F7E-831F7B1DFF5F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9EEAC-78DA-43ED-A263-D2C6A4F0C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FCAD3-4F48-4C1B-A88E-DCA55ABB290F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33258-015A-45D7-A933-89EA12FE3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46D3E-B755-49D2-B0BF-DD7FF026F7C6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B6E7E-D022-4C48-90CC-78B0E1C53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4B1B9-6401-49A9-BCCE-9E7AA5B7163B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675C-9450-4039-8554-E2FCDF96E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CBBD-6593-4834-A3C9-B8D3D8A7B66B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2BF2-D986-4763-B439-DEA90111C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572D9E-99FD-484E-825F-7A563D59A662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04B85E-C466-4239-B545-3ABCBA17F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7" name="Picture 15" descr="Рисунок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9388" y="333375"/>
            <a:ext cx="6840537" cy="4233863"/>
          </a:xfrm>
          <a:noFill/>
        </p:spPr>
      </p:pic>
      <p:pic>
        <p:nvPicPr>
          <p:cNvPr id="2050" name="Picture 2" descr="C:\Documents and Settings\Ольга\Рабочий стол\спорт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4517" y="3448347"/>
            <a:ext cx="2663185" cy="2261701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D6009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521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Гимнастика пробуждения,</a:t>
            </a:r>
            <a:b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дорожка «здоровья»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28801"/>
            <a:ext cx="3826768" cy="3600399"/>
          </a:xfrm>
          <a:scene3d>
            <a:camera prst="isometricOffAxis2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Прогоню остатки сна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Одеяло в сторону,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гимнастика нужна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Помогает здорово.</a:t>
            </a:r>
            <a:r>
              <a:rPr lang="ru-RU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Чтобы нам не болеть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И не простужаться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Мы зарядкой с тобой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Будем заниматься.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2" name="Содержимое 11" descr="P105009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82142" y="1988840"/>
            <a:ext cx="4128458" cy="3096344"/>
          </a:xfrm>
          <a:solidFill>
            <a:srgbClr val="FFFFFF">
              <a:shade val="85000"/>
            </a:srgbClr>
          </a:solidFill>
          <a:ln w="38100" cap="sq">
            <a:solidFill>
              <a:srgbClr val="00B0F0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3058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Использование игровых ситуаций </a:t>
            </a:r>
            <a:br>
              <a:rPr lang="ru-RU" sz="36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повседневной жизни в формировании понятий о здоровом образе жизни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908720"/>
            <a:ext cx="4536504" cy="565897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Здоровье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это счастье! Это когда ты весел 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у тебя получается. Здоровье нужно всем – 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детям, и взрослым, и даже животным...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во-первых, соблюдение режима дня.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детском саду режим соблюдается, а вот дома не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всегда. (беседа с  детьми о режиме дома и 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детском саду).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Во-вторых, это культурно-гигиенические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навыки.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Дети должны уметь правильно умываться.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-Для чего это надо делать? Чтобы быть чистым,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хорошо выглядеть, чтобы было приятно, и кожа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была здоровой, чтобы быть закаленным, чтобы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смыть микробы. (Для закрепления навыков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используем художественное слово. Например,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отрывки из  сказки Чуковского "Мойдодыр" и т.п.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Мойся мыло! Не ленись!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выскальзывай, не злись!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 зачем опять упало?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Буду мыть тебя сначала!)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600" dirty="0"/>
          </a:p>
        </p:txBody>
      </p:sp>
      <p:pic>
        <p:nvPicPr>
          <p:cNvPr id="24580" name="Содержимое 4" descr="moidodyr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8263" y="1052513"/>
            <a:ext cx="3455987" cy="5105400"/>
          </a:xfrm>
          <a:ln w="28575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Содержимое 4" descr="микроб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981075"/>
            <a:ext cx="3538538" cy="5005388"/>
          </a:xfrm>
          <a:ln w="38100">
            <a:solidFill>
              <a:srgbClr val="00B0F0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764704"/>
            <a:ext cx="4402832" cy="5590221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О микробах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Они очень маленькие и живые (рисунок).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Они попадают в организм и вызывают болезни.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Они живут на грязных руках.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Они боятся мыла.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Микроб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ужасно вредное животное,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Коварное и главное щекотное.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Такое вот животное в живот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Залезет - и спокойно там живет.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Залезет шалопай, и где захочется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Гуляет по больному и щекочется.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Он горд, что столько от него хлопот: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 насморк, и чихание, и пот.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Вы, дети, мыли руки перед ужином?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Ой, братец лис, ты выглядишь простуженным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Постой-ка, у тебя горячий лоб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Наверное, в тебе сидит микроб!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Вместе с детьми рассматриваем  ситуации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защиты от  микробов и делайте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который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дети должны  хорошо усвоить: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не есть и не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пить на улице; всегда мыть руки с мылом,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вернувшись с улицы, перед едой, после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туалета.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Проблема:</a:t>
            </a:r>
            <a:endParaRPr lang="ru-RU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Текс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езаинтересованность родителей в организации  двигательной  деятельности детей.</a:t>
            </a:r>
          </a:p>
          <a:p>
            <a:endParaRPr lang="ru-RU" smtClean="0"/>
          </a:p>
        </p:txBody>
      </p:sp>
      <p:pic>
        <p:nvPicPr>
          <p:cNvPr id="1026" name="Picture 2" descr="C:\Documents and Settings\Ольга\Рабочий стол\псорт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2915816" y="3284984"/>
            <a:ext cx="3024336" cy="2520280"/>
          </a:xfrm>
          <a:prstGeom prst="rect">
            <a:avLst/>
          </a:prstGeom>
          <a:ln w="38100">
            <a:solidFill>
              <a:srgbClr val="D60093"/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Обоснование проблемы:</a:t>
            </a:r>
            <a:b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Неосведомленность родителей о  важности  совместной  двигательной   деятельности   с детьми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Недостаточность знаний родителей о физических навыках и умениях детей данного возраста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Нежелание  родителей организовывать двигательную деятельность с детьми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Невнимание родителей к здоровому образу жизни  в семье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Цель: </a:t>
            </a:r>
            <a:endParaRPr lang="ru-RU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Повысить стремление родителей использовать двигательную деятельность  с детьми для  формирования основ здорового образа жизни.</a:t>
            </a:r>
          </a:p>
          <a:p>
            <a:endParaRPr lang="ru-RU" smtClean="0"/>
          </a:p>
        </p:txBody>
      </p:sp>
      <p:pic>
        <p:nvPicPr>
          <p:cNvPr id="8" name="Содержимое 7" descr="спорт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492896"/>
            <a:ext cx="2808312" cy="2304256"/>
          </a:xfrm>
          <a:prstGeom prst="roundRect">
            <a:avLst/>
          </a:prstGeom>
          <a:ln w="57150">
            <a:solidFill>
              <a:srgbClr val="D60093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9261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Дать представление родителям о значимости совместной двигательной  деятельности  с детьми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Расширить знания родителей о физических умениях и навыках детей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Способствовать созданию активной позиции родителей  в совместной двигательной деятельности с детьми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Заинтересовать родителей укреплять  здоровый  образ жизни  в семье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Девиз проекта: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321175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Физическое воспитание – это то, что обеспечивает здоровье и доставляет радость.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endParaRPr lang="ru-RU" sz="2800" smtClean="0"/>
          </a:p>
        </p:txBody>
      </p:sp>
      <p:pic>
        <p:nvPicPr>
          <p:cNvPr id="18435" name="Picture 2" descr="C:\Documents and Settings\Ольга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997200"/>
            <a:ext cx="39608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31224" cy="7920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Выполнение проекта:</a:t>
            </a:r>
            <a:b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720080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с детьми: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792089"/>
          </a:xfr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0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23528" y="1700808"/>
            <a:ext cx="4173860" cy="4659512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ЕЖЕДНЕВНАЯ ПРОФИЛАКТИЧЕСКАЯ РАБОТА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БЕСЕДЫ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ФИЗКУЛЬТУРНЫЕ ЗАНЯТИЯ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ИГРЫ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рассматривание иллюстраций)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ВЫСТАВКА ДЕТСКИХ РАБОТ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 спорте.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8024" y="1700808"/>
            <a:ext cx="3960440" cy="4659512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КОНСУЛЬТАЦИИ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НАГЛЯДНАЯ ИНФОРМАЦИЯ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ФОТОВЫСТАВКА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u="sng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с детьми</a:t>
            </a:r>
            <a:endParaRPr lang="ru-RU" sz="6600" u="sng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Ольга\Рабочий стол\спорт проект\спорт6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699792" y="3212976"/>
            <a:ext cx="3749427" cy="24996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768752" cy="2655168"/>
          </a:xfrm>
        </p:spPr>
        <p:txBody>
          <a:bodyPr>
            <a:prstTxWarp prst="textWave4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Ежедневная профилактическая </a:t>
            </a:r>
            <a:b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4800" dirty="0"/>
          </a:p>
        </p:txBody>
      </p:sp>
      <p:pic>
        <p:nvPicPr>
          <p:cNvPr id="21506" name="Picture 1" descr="C:\Documents and Settings\Ольга\Рабочий стол\группа8\фотки здоровья\Фото0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573463"/>
            <a:ext cx="4968875" cy="2951162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поинт5</Template>
  <TotalTime>638</TotalTime>
  <Words>427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Презентация PowerPoint</vt:lpstr>
      <vt:lpstr>Проблема:</vt:lpstr>
      <vt:lpstr>Обоснование проблемы: </vt:lpstr>
      <vt:lpstr>Цель: </vt:lpstr>
      <vt:lpstr> Задачи: </vt:lpstr>
      <vt:lpstr>      Девиз проекта: </vt:lpstr>
      <vt:lpstr>    Выполнение проекта: </vt:lpstr>
      <vt:lpstr>Работа с детьми</vt:lpstr>
      <vt:lpstr>Ежедневная профилактическая  работа</vt:lpstr>
      <vt:lpstr>Гимнастика пробуждения,  дорожка «здоровья»  </vt:lpstr>
      <vt:lpstr>Использование игровых ситуаций  в повседневной жизни в формировании понятий о здоровом образе жизни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бюджетное дошкольное образовательное учреждение   детский сад№72 комбинированного вида   Красносельского района Санкт-Петербурга</dc:title>
  <dc:creator>Ольга</dc:creator>
  <cp:lastModifiedBy>Admin</cp:lastModifiedBy>
  <cp:revision>81</cp:revision>
  <dcterms:created xsi:type="dcterms:W3CDTF">2012-10-10T10:23:08Z</dcterms:created>
  <dcterms:modified xsi:type="dcterms:W3CDTF">2015-11-04T12:09:08Z</dcterms:modified>
</cp:coreProperties>
</file>