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FF2B-F456-4401-902A-F16D679AF546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F612-7BE6-4132-B934-0BF71E4BA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12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FF2B-F456-4401-902A-F16D679AF546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F612-7BE6-4132-B934-0BF71E4BA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772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FF2B-F456-4401-902A-F16D679AF546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F612-7BE6-4132-B934-0BF71E4BA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30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FF2B-F456-4401-902A-F16D679AF546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F612-7BE6-4132-B934-0BF71E4BA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725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FF2B-F456-4401-902A-F16D679AF546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F612-7BE6-4132-B934-0BF71E4BA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9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FF2B-F456-4401-902A-F16D679AF546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F612-7BE6-4132-B934-0BF71E4BA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20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FF2B-F456-4401-902A-F16D679AF546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F612-7BE6-4132-B934-0BF71E4BA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224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FF2B-F456-4401-902A-F16D679AF546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F612-7BE6-4132-B934-0BF71E4BA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13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FF2B-F456-4401-902A-F16D679AF546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F612-7BE6-4132-B934-0BF71E4BA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22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FF2B-F456-4401-902A-F16D679AF546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F612-7BE6-4132-B934-0BF71E4BA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86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FF2B-F456-4401-902A-F16D679AF546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F612-7BE6-4132-B934-0BF71E4BA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14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CFF2B-F456-4401-902A-F16D679AF546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AF612-7BE6-4132-B934-0BF71E4BA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29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hyperlink" Target="http://images.yandex.ru/yandsearch?text=%D0%B0%D0%B2%D1%82%D0%BE%D0%B1%D1%83%D1%81&amp;img_url=http://govorim.by/uploads/posts/2012-01/13262252741319izmena.jpeg&amp;pos=12&amp;rpt=s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jpeg"/><Relationship Id="rId4" Type="http://schemas.openxmlformats.org/officeDocument/2006/relationships/hyperlink" Target="http://images.yandex.ru/yandsearch?text=%D1%82%D1%80%D0%BE%D0%BB%D0%BB%D0%B5%D0%B9%D0%B1%D1%83%D1%81&amp;img_url=http://trolley.ruz.net/trollcars/ziu/ziu682g00/6288_01.jpg&amp;pos=2&amp;rpt=simag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hyperlink" Target="http://images.yandex.ru/yandsearch?text=%D0%B2%D0%B5%D0%BB%D0%BE%D1%81%D0%B8%D0%BF%D0%B5%D0%B4&amp;img_url=http://freemarket.kiev.ua/images_goods/ATOM/ATOM-MATRIX-200-2007.jpg&amp;pos=3&amp;rpt=s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jpeg"/><Relationship Id="rId4" Type="http://schemas.openxmlformats.org/officeDocument/2006/relationships/hyperlink" Target="http://images.yandex.ru/yandsearch?text=%D0%BF%D0%B0%D1%81%D1%81%D0%B0%D0%B6%D0%B8%D1%80%D1%81%D0%BA%D0%B8%D0%B9%20%D0%BF%D0%BE%D0%B5%D0%B7%D0%B4&amp;img_url=http://regionsamara.ru/screenshots/resized/sz_320-240_pic_20133.jpg&amp;pos=3&amp;rpt=simag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hyperlink" Target="http://images.yandex.ru/yandsearch?text=%D1%81%D0%B0%D0%BC%D0%BE%D0%BB%D1%91%D1%82&amp;img_url=http://www.odnako.org/userfiles/963413.jpg&amp;pos=1&amp;rpt=s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5.jpeg"/><Relationship Id="rId4" Type="http://schemas.openxmlformats.org/officeDocument/2006/relationships/hyperlink" Target="http://images.yandex.ru/yandsearch?text=%D0%B2%D0%B5%D1%80%D1%82%D0%BE%D0%BB%D1%91%D1%82&amp;img_url=http://img.lenta.ru/news/2011/07/05/vertolet/picture.jpg&amp;pos=5&amp;rpt=simage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hyperlink" Target="http://images.yandex.ru/yandsearch?text=%D0%BF%D0%BE%D0%B6%D0%B0%D1%80%D0%BD%D0%B0%D1%8F%20%D0%BC%D0%B0%D1%88%D0%B8%D0%BD%D0%B0&amp;img_url=http://g2.delfi.ua/images/pix/380x250/bf92f0e9/file1412414_9ad680d9.jpg&amp;pos=18&amp;rpt=s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7.jpeg"/><Relationship Id="rId4" Type="http://schemas.openxmlformats.org/officeDocument/2006/relationships/hyperlink" Target="http://images.yandex.ru/yandsearch?text=%D1%81%D0%BD%D0%B5%D0%B3%D0%BE%D1%83%D0%B1%D0%BE%D1%80%D0%BE%D1%87%D0%BD%D0%B0%D1%8F%20%D0%BC%D0%B0%D1%88%D0%B8%D0%BD%D0%B0&amp;img_url=http://image.subscribe.ru/list/build/mrmz/frs.jpg&amp;pos=0&amp;rpt=simag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hyperlink" Target="http://images.yandex.ru/yandsearch?source=wiz&amp;text=%D1%82%D1%80%D0%B0%D0%BD%D1%81%D0%BF%D0%BE%D1%80%D1%82%20%D0%BA%D0%B0%D1%80%D1%82%D0%B8%D0%BD%D0%BA%D0%B8%20%D0%B4%D0%BB%D1%8F%20%D0%B4%D0%B5%D1%82%D0%B5%D0%B9&amp;noreask=1&amp;img_url=http://img0.liveinternet.ru/images/attach/c/0/51/899/51899953_kartinki2.gif&amp;pos=8&amp;rpt=simage&amp;lr=2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8&amp;text=%D1%82%D1%80%D0%B0%D0%BD%D1%81%D0%BF%D0%BE%D1%80%D1%82&amp;img_url=http://novynar.img.com.ua/img/forall/a/705/79.jpg&amp;pos=247&amp;rpt=simage" TargetMode="External"/><Relationship Id="rId13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12" Type="http://schemas.openxmlformats.org/officeDocument/2006/relationships/hyperlink" Target="http://images.yandex.ru/yandsearch?p=15&amp;text=%D1%82%D1%80%D0%B0%D0%BD%D1%81%D0%BF%D0%BE%D1%80%D1%82&amp;img_url=http://s10.rimg.info/4e4f2ddd2b5b2b3d0602eb2fd1e3dd69.gif&amp;pos=463&amp;rpt=simage" TargetMode="External"/><Relationship Id="rId2" Type="http://schemas.openxmlformats.org/officeDocument/2006/relationships/hyperlink" Target="http://images.yandex.ru/yandsearch?p=5&amp;text=%D1%82%D1%80%D0%B0%D0%BD%D1%81%D0%BF%D0%BE%D1%80%D1%82&amp;img_url=http://cs11440.userapi.com/g32279739/a_65b02031.jpg&amp;pos=164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p=7&amp;text=%D1%82%D1%80%D0%B0%D0%BD%D1%81%D0%BF%D0%BE%D1%80%D1%82&amp;img_url=http://images.thecarconnection.com/tmb/toyota_100170929_t.gif&amp;pos=210&amp;rpt=simage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images.yandex.ru/yandsearch?p=1&amp;text=%D1%82%D1%80%D0%B0%D0%BD%D1%81%D0%BF%D0%BE%D1%80%D1%82&amp;img_url=http://www.totalmotorcycle.com/photos/2006models/2006-Honda-RC51a.jpg&amp;pos=31&amp;rpt=simage" TargetMode="External"/><Relationship Id="rId4" Type="http://schemas.openxmlformats.org/officeDocument/2006/relationships/hyperlink" Target="http://images.yandex.ru/yandsearch?p=5&amp;text=%D1%82%D1%80%D0%B0%D0%BD%D1%81%D0%BF%D0%BE%D1%80%D1%82&amp;img_url=http://img.nr2.ru/pict/arts1/30/42/304258.jpg&amp;pos=175&amp;rpt=simage" TargetMode="External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1%82%D1%80%D0%B0%D0%BD%D1%81%D0%BF%D0%BE%D1%80%D1%82%20%D1%81%D0%BF%D0%B5%D1%86%D0%B8%D0%B0%D0%BB%D1%8C%D0%BD%D1%8B%D0%B9&amp;img_url=http://www.colibri.ru/photos/other/hobby1/Welly4306W.jpg&amp;pos=15&amp;rpt=simage" TargetMode="External"/><Relationship Id="rId13" Type="http://schemas.openxmlformats.org/officeDocument/2006/relationships/image" Target="../media/image16.jpeg"/><Relationship Id="rId18" Type="http://schemas.openxmlformats.org/officeDocument/2006/relationships/hyperlink" Target="http://images.yandex.ru/yandsearch?p=1&amp;text=%D0%BF%D0%BE%D0%BB%D0%B8%D1%86%D0%B8%D1%8F%20%D1%82%D1%80%D0%B0%D0%BD%D1%81%D0%BF%D0%BE%D1%80%D1%82%20%D1%80%D0%BE%D1%81%D1%81%D0%B8%D0%B9%D1%81%D0%BA%D0%B0%D1%8F&amp;img_url=http://image.subscribe.ru/list/digest/economics/im_20110209132418_24582.jpg&amp;pos=57&amp;rpt=simage" TargetMode="External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12" Type="http://schemas.openxmlformats.org/officeDocument/2006/relationships/hyperlink" Target="http://images.yandex.ru/yandsearch?text=%D1%81%D0%BA%D0%BE%D1%80%D0%B0%D1%8F%20%D0%BF%D0%BE%D0%BC%D0%BE%D1%89%D1%8C&amp;img_url=http://www.ambulances.ru/img/History/RAF-skoraya-sm.jpg&amp;pos=16&amp;rpt=simage" TargetMode="External"/><Relationship Id="rId17" Type="http://schemas.openxmlformats.org/officeDocument/2006/relationships/image" Target="../media/image18.jpeg"/><Relationship Id="rId2" Type="http://schemas.openxmlformats.org/officeDocument/2006/relationships/hyperlink" Target="http://images.yandex.ru/yandsearch?p=15&amp;text=%D1%82%D1%80%D0%B0%D0%BD%D1%81%D0%BF%D0%BE%D1%80%D1%82&amp;img_url=http://wunderkind-spb.ru/d/68825/d/1166484_5.jpg&amp;pos=452&amp;rpt=simage" TargetMode="External"/><Relationship Id="rId16" Type="http://schemas.openxmlformats.org/officeDocument/2006/relationships/hyperlink" Target="http://images.yandex.ru/yandsearch?text=%D1%82%D1%80%D0%BE%D0%BB%D0%BB%D0%B5%D0%B9%D0%B1%D1%83%D1%81&amp;img_url=http://i.vsekommentarii.com/pic/2011/08/25/partinform.com/big-30-408-TROLLEIBYS.jpg&amp;pos=11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p=17&amp;text=%D1%82%D1%80%D0%B0%D0%BD%D1%81%D0%BF%D0%BE%D1%80%D1%82&amp;img_url=http://upload.wikimedia.org/wikipedia/commons/thumb/1/14/Marshrutka_-_Rostow_am_Don.jpg/763px-Marshrutka_-_Rostow_am_Don.jpg&amp;pos=516&amp;rpt=simage" TargetMode="External"/><Relationship Id="rId11" Type="http://schemas.openxmlformats.org/officeDocument/2006/relationships/image" Target="../media/image15.jpeg"/><Relationship Id="rId5" Type="http://schemas.openxmlformats.org/officeDocument/2006/relationships/image" Target="../media/image12.jpeg"/><Relationship Id="rId15" Type="http://schemas.openxmlformats.org/officeDocument/2006/relationships/image" Target="../media/image17.jpeg"/><Relationship Id="rId10" Type="http://schemas.openxmlformats.org/officeDocument/2006/relationships/hyperlink" Target="http://images.yandex.ru/yandsearch?text=%D1%81%D0%BD%D0%B5%D0%B3%D0%BE%D1%83%D0%B1%D0%BE%D1%80%D0%BE%D1%87%D0%BD%D0%B0%D1%8F%20%D0%BC%D0%B0%D1%88%D0%B8%D0%BD%D0%B0&amp;img_url=http://www.dorsnab-rybinsk.ru/i/snego3.jpg&amp;pos=4&amp;rpt=simage" TargetMode="External"/><Relationship Id="rId19" Type="http://schemas.openxmlformats.org/officeDocument/2006/relationships/image" Target="../media/image19.jpeg"/><Relationship Id="rId4" Type="http://schemas.openxmlformats.org/officeDocument/2006/relationships/hyperlink" Target="http://images.yandex.ru/yandsearch?p=15&amp;text=%D1%82%D1%80%D0%B0%D0%BD%D1%81%D0%BF%D0%BE%D1%80%D1%82&amp;img_url=http://www.raskraska.ru/images/car2002-3.gif&amp;pos=466&amp;rpt=simage" TargetMode="External"/><Relationship Id="rId9" Type="http://schemas.openxmlformats.org/officeDocument/2006/relationships/image" Target="../media/image14.jpeg"/><Relationship Id="rId14" Type="http://schemas.openxmlformats.org/officeDocument/2006/relationships/hyperlink" Target="http://images.yandex.ru/yandsearch?text=%D1%82%D1%80%D0%B0%D0%BC%D0%B2%D0%B0%D0%B9&amp;img_url=http://dp.ric.ua/uploads/posts/2009-04/1239797438_dscn2894.jpg&amp;pos=3&amp;rpt=simage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0%BC%D0%B5%D1%82%D1%80%D0%BE&amp;img_url=http://www.sostav.ru/articles/rus/2009/25.06/news/images/35.jpg&amp;pos=8&amp;rpt=simage" TargetMode="External"/><Relationship Id="rId3" Type="http://schemas.openxmlformats.org/officeDocument/2006/relationships/image" Target="../media/image20.jpeg"/><Relationship Id="rId7" Type="http://schemas.openxmlformats.org/officeDocument/2006/relationships/image" Target="../media/image22.jpeg"/><Relationship Id="rId2" Type="http://schemas.openxmlformats.org/officeDocument/2006/relationships/hyperlink" Target="http://images.yandex.ru/yandsearch?text=%D0%B6%D0%B5%D0%BB%D0%B5%D0%B7%D0%BD%D0%BE%D0%B4%D0%BE%D1%80%D0%BE%D0%B6%D0%BD%D1%8B%D0%B9%20%D1%82%D1%80%D0%B0%D0%BD%D1%81%D0%BF%D0%BE%D1%80%D1%82&amp;img_url=http://kp.ru/f/12/image/48/51/2665148.jpg&amp;pos=0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0%BC%D0%B5%D1%82%D1%80%D0%BE&amp;img_url=http://b.foto.radikal.ru/0603/d52b44a59669.jpg&amp;pos=0&amp;rpt=simage" TargetMode="External"/><Relationship Id="rId5" Type="http://schemas.openxmlformats.org/officeDocument/2006/relationships/image" Target="../media/image21.jpeg"/><Relationship Id="rId4" Type="http://schemas.openxmlformats.org/officeDocument/2006/relationships/hyperlink" Target="http://images.yandex.ru/yandsearch?text=%D0%B6%D0%B5%D0%BB%D0%B5%D0%B7%D0%BD%D0%BE%D0%B4%D0%BE%D1%80%D0%BE%D0%B6%D0%BD%D1%8B%D0%B9%20%D1%82%D1%80%D0%B0%D0%BD%D1%81%D0%BF%D0%BE%D1%80%D1%82&amp;img_url=http://www.holidaym.ru/austria/img/transport6_b.jpg&amp;pos=16&amp;rpt=simage" TargetMode="External"/><Relationship Id="rId9" Type="http://schemas.openxmlformats.org/officeDocument/2006/relationships/image" Target="../media/image2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0%BB%D0%B5%D0%B4%D0%BE%D0%BA%D0%BE%D0%BB&amp;img_url=http://img-fotki.yandex.ru/get/4708/159063.7/0_63ad6_3b7fa960_XL&amp;pos=6&amp;rpt=simage" TargetMode="External"/><Relationship Id="rId13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6.jpeg"/><Relationship Id="rId12" Type="http://schemas.openxmlformats.org/officeDocument/2006/relationships/hyperlink" Target="http://images.yandex.ru/yandsearch?text=%D0%BF%D0%B0%D1%81%D1%81%D0%B0%D0%B6%D0%B8%D1%80%D1%81%D0%BA%D0%B8%D0%B9%20%D0%BB%D0%B0%D0%B9%D0%BD%D0%B5%D1%80&amp;img_url=http://dg52.odnoklassniki.ru/getImage?photoId=383264950114&amp;photoType=6&amp;pos=4&amp;rpt=simage" TargetMode="External"/><Relationship Id="rId2" Type="http://schemas.openxmlformats.org/officeDocument/2006/relationships/hyperlink" Target="http://images.yandex.ru/yandsearch?text=%D0%B2%D0%BE%D0%B4%D0%BD%D1%8B%D0%B9%20%D1%82%D1%80%D0%B0%D0%BD%D1%81%D0%BF%D0%BE%D1%80%D1%82&amp;img_url=http://img.rufox.ru/files/big2/508334.jpg&amp;pos=15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p=2&amp;text=%D0%B2%D0%BE%D0%B4%D0%BD%D1%8B%D0%B9%20%D1%82%D1%80%D0%B0%D0%BD%D1%81%D0%BF%D0%BE%D1%80%D1%82&amp;img_url=http://tis.ru/images/categories/level2/64x64/0147.png&amp;pos=63&amp;rpt=simage" TargetMode="External"/><Relationship Id="rId11" Type="http://schemas.openxmlformats.org/officeDocument/2006/relationships/image" Target="../media/image28.jpeg"/><Relationship Id="rId5" Type="http://schemas.openxmlformats.org/officeDocument/2006/relationships/image" Target="../media/image25.jpeg"/><Relationship Id="rId15" Type="http://schemas.openxmlformats.org/officeDocument/2006/relationships/image" Target="../media/image30.jpeg"/><Relationship Id="rId10" Type="http://schemas.openxmlformats.org/officeDocument/2006/relationships/hyperlink" Target="http://images.yandex.ru/yandsearch?text=%D0%BB%D0%BE%D0%B4%D0%BA%D0%B0&amp;img_url=http://susanin.udm.ru/upload/resize_cache/iblock/f86/469_1000_1/aa291ab0-31bc-4d84-8560-afde9a3cf1c5.jpg&amp;pos=1&amp;rpt=simage" TargetMode="External"/><Relationship Id="rId4" Type="http://schemas.openxmlformats.org/officeDocument/2006/relationships/hyperlink" Target="http://images.yandex.ru/yandsearch?text=%D0%B2%D0%BE%D0%B4%D0%BD%D1%8B%D0%B9%20%D1%82%D1%80%D0%B0%D0%BD%D1%81%D0%BF%D0%BE%D1%80%D1%82&amp;img_url=http://www.perm.ru/pics/1314590817.jpg&amp;pos=25&amp;rpt=simage" TargetMode="External"/><Relationship Id="rId9" Type="http://schemas.openxmlformats.org/officeDocument/2006/relationships/image" Target="../media/image27.jpeg"/><Relationship Id="rId14" Type="http://schemas.openxmlformats.org/officeDocument/2006/relationships/hyperlink" Target="http://images.yandex.ru/yandsearch?text=%D1%82%D0%B5%D0%BF%D0%BB%D0%BE%D1%85%D0%BE%D0%B4%20%D0%BD%D0%B0%20%D0%BF%D0%BE%D0%B4%D0%B2%D0%BE%D0%B4%D0%BD%D1%8B%D1%85%20%D0%BA%D1%80%D1%8B%D0%BB%D1%8C%D1%8F%D1%85&amp;img_url=http://img-fotki.yandex.ru/get/4401/elos57.16/0_3c052_cedabbc0_S&amp;pos=12&amp;rpt=simage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0%B2%D0%BE%D0%B5%D0%BD%D0%BD%D1%8B%D0%B5%20%D0%B2%D0%B5%D1%80%D1%82%D0%BE%D0%BB%D1%91%D1%82%D1%8B&amp;img_url=http://img.lenta.ru/news/2008/11/04/helicopter/picture.jpg&amp;pos=22&amp;rpt=simage" TargetMode="External"/><Relationship Id="rId3" Type="http://schemas.openxmlformats.org/officeDocument/2006/relationships/image" Target="../media/image31.jpeg"/><Relationship Id="rId7" Type="http://schemas.openxmlformats.org/officeDocument/2006/relationships/image" Target="../media/image33.jpeg"/><Relationship Id="rId2" Type="http://schemas.openxmlformats.org/officeDocument/2006/relationships/hyperlink" Target="http://images.yandex.ru/yandsearch?text=%D1%81%D0%B0%D0%BC%D0%BE%D0%BB%D1%91%D1%82&amp;img_url=http://www.tupolev.ru/images/Pictures/Gallery/204-300/204-300-vv2-01.jpg&amp;pos=0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1%81%D0%B0%D0%BD%D0%B8%D1%82%D0%B0%D1%80%D0%BD%D0%BE-%D1%81%D0%BF%D0%B0%D1%81%D0%B0%D1%82%D0%B5%D0%BB%D1%8C%D0%BD%D1%8B%D0%B5%20%D1%81%D0%B0%D0%BC%D0%BE%D0%BB%D1%91%D1%82%D1%8B&amp;img_url=http://medic.saga.ua/baner/san_avia.jpg&amp;pos=0&amp;rpt=simage" TargetMode="External"/><Relationship Id="rId11" Type="http://schemas.openxmlformats.org/officeDocument/2006/relationships/image" Target="../media/image35.jpeg"/><Relationship Id="rId5" Type="http://schemas.openxmlformats.org/officeDocument/2006/relationships/image" Target="../media/image32.jpeg"/><Relationship Id="rId10" Type="http://schemas.openxmlformats.org/officeDocument/2006/relationships/hyperlink" Target="http://images.yandex.ru/yandsearch?text=%D0%B2%D0%B5%D1%80%D1%82%D0%BE%D0%BB%D1%91%D1%82%D1%8B%20%20%D0%B3%D1%80%D1%83%D0%B7%D0%BE%D0%B2%D1%8B%D0%B5&amp;img_url=http://www.airliners.net/aviation-photos/middle/8/4/7/0646748.jpg&amp;pos=17&amp;rpt=simage" TargetMode="External"/><Relationship Id="rId4" Type="http://schemas.openxmlformats.org/officeDocument/2006/relationships/hyperlink" Target="http://images.yandex.ru/yandsearch?text=%D0%B2%D0%B5%D1%80%D1%82%D0%BE%D0%BB%D1%91%D1%82&amp;img_url=http://img.nr2.ru/pict/arts1/32/42/324291.jpg&amp;pos=1&amp;rpt=simage" TargetMode="External"/><Relationship Id="rId9" Type="http://schemas.openxmlformats.org/officeDocument/2006/relationships/image" Target="../media/image3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hyperlink" Target="http://images.yandex.ru/yandsearch?p=1&amp;text=%D0%BC%D0%B5%D1%82%D1%80%D0%BE%20%D1%81%D0%B0%D0%BD%D0%BA%D1%82-%D0%BF%D0%B5%D1%82%D0%B5%D1%80%D0%B1%D1%83%D1%80%D0%B3&amp;img_url=http://img.nr2.ru/pict/arts1/33/09/330933.jpg&amp;pos=38&amp;rpt=s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jpeg"/><Relationship Id="rId4" Type="http://schemas.openxmlformats.org/officeDocument/2006/relationships/hyperlink" Target="http://images.yandex.ru/yandsearch?text=%D0%BC%D0%B5%D1%82%D1%80%D0%BE%20%D1%8D%D1%81%D0%BA%D0%B0%D0%BB%D0%B0%D1%82%D0%BE%D1%80&amp;img_url=http://img.beta.rian.ru/images/17290/68/172906809.jpg&amp;pos=14&amp;rpt=simag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hyperlink" Target="http://images.yandex.ru/yandsearch?text=%D0%BB%D0%BE%D0%B4%D0%BA%D0%B0&amp;img_url=http://www.ua.all.biz/img/ua/catalog/small/1477918.jpeg&amp;pos=0&amp;rpt=simage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hyperlink" Target="http://images.yandex.ru/yandsearch?text=%D1%81%D0%BA%D0%BE%D1%80%D0%B0%D1%8F%20%D0%BF%D0%BE%D0%BC%D0%BE%D1%89%D1%8C&amp;img_url=http://img.nr2.ru/pict/arts1/14/13/141398.jpg&amp;pos=3&amp;rpt=simag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109788"/>
            <a:ext cx="7772400" cy="1470025"/>
          </a:xfrm>
        </p:spPr>
        <p:txBody>
          <a:bodyPr>
            <a:normAutofit/>
          </a:bodyPr>
          <a:lstStyle/>
          <a:p>
            <a:r>
              <a:rPr lang="ru-RU" sz="7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транспорт</a:t>
            </a:r>
            <a:endParaRPr lang="ru-RU" sz="7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0" name="Picture 6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22165"/>
            <a:ext cx="1830629" cy="114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Program Files\Microsoft Office\MEDIA\CAGCAT10\j0215086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88" y="4083476"/>
            <a:ext cx="1661311" cy="2599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Program Files\Microsoft Office\MEDIA\CAGCAT10\j0292152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3838"/>
            <a:ext cx="1538935" cy="182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Program Files\Microsoft Office\MEDIA\CAGCAT10\j0187423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37015"/>
            <a:ext cx="2499073" cy="259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23928" y="4475461"/>
            <a:ext cx="524989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Рожкова Лидия Николаевна</a:t>
            </a:r>
          </a:p>
          <a:p>
            <a:r>
              <a:rPr lang="ru-RU" sz="3200" b="1" i="1" dirty="0" smtClean="0"/>
              <a:t>Воспитатель ГБДОУ №58</a:t>
            </a:r>
          </a:p>
          <a:p>
            <a:r>
              <a:rPr lang="ru-RU" sz="3200" b="1" i="1" dirty="0" smtClean="0"/>
              <a:t>Приморского района</a:t>
            </a:r>
          </a:p>
          <a:p>
            <a:r>
              <a:rPr lang="ru-RU" sz="3200" b="1" i="1" dirty="0" smtClean="0"/>
              <a:t>Города Санкт-Петербурга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170198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20688"/>
            <a:ext cx="32608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По дороге едет дом,</a:t>
            </a:r>
          </a:p>
          <a:p>
            <a:r>
              <a:rPr lang="ru-RU" sz="2400" b="1" dirty="0" smtClean="0"/>
              <a:t>Окна светлые кругом,</a:t>
            </a:r>
          </a:p>
          <a:p>
            <a:r>
              <a:rPr lang="ru-RU" sz="2400" b="1" dirty="0" smtClean="0"/>
              <a:t>Носит обувь из резины</a:t>
            </a:r>
          </a:p>
          <a:p>
            <a:r>
              <a:rPr lang="ru-RU" sz="2400" b="1" dirty="0" smtClean="0"/>
              <a:t>И питается бензином.</a:t>
            </a:r>
            <a:endParaRPr lang="ru-RU" sz="2400" b="1" dirty="0"/>
          </a:p>
        </p:txBody>
      </p:sp>
      <p:pic>
        <p:nvPicPr>
          <p:cNvPr id="10242" name="Picture 2" descr="http://im4-tub-ru.yandex.net/i?id=644184830-3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88640"/>
            <a:ext cx="4025627" cy="216431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99992" y="4365104"/>
            <a:ext cx="41828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Я мчусь, держась за провода!</a:t>
            </a:r>
          </a:p>
          <a:p>
            <a:r>
              <a:rPr lang="ru-RU" sz="2400" b="1" dirty="0" smtClean="0"/>
              <a:t>Не заблужусь я никогда.</a:t>
            </a:r>
            <a:endParaRPr lang="ru-RU" sz="2400" b="1" dirty="0"/>
          </a:p>
        </p:txBody>
      </p:sp>
      <p:pic>
        <p:nvPicPr>
          <p:cNvPr id="10246" name="Picture 6" descr="http://im8-tub-ru.yandex.net/i?id=98931944-54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56" y="4049678"/>
            <a:ext cx="3439269" cy="229284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96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387304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Ясным утром вдоль дороги</a:t>
            </a:r>
          </a:p>
          <a:p>
            <a:r>
              <a:rPr lang="ru-RU" sz="2400" b="1" dirty="0" smtClean="0"/>
              <a:t>На траве блестит роса.</a:t>
            </a:r>
          </a:p>
          <a:p>
            <a:r>
              <a:rPr lang="ru-RU" sz="2400" b="1" dirty="0" smtClean="0"/>
              <a:t>По дороге едут ноги,</a:t>
            </a:r>
          </a:p>
          <a:p>
            <a:r>
              <a:rPr lang="ru-RU" sz="2400" b="1" dirty="0" smtClean="0"/>
              <a:t>И бегут два колеса.</a:t>
            </a:r>
          </a:p>
          <a:p>
            <a:r>
              <a:rPr lang="ru-RU" sz="2400" b="1" dirty="0" smtClean="0"/>
              <a:t>Угадайте, есть ответ,-</a:t>
            </a:r>
          </a:p>
          <a:p>
            <a:r>
              <a:rPr lang="ru-RU" sz="2400" b="1" dirty="0" smtClean="0"/>
              <a:t>Это мой…</a:t>
            </a:r>
          </a:p>
          <a:p>
            <a:endParaRPr lang="ru-RU" sz="2400" b="1" dirty="0" smtClean="0"/>
          </a:p>
          <a:p>
            <a:endParaRPr lang="ru-RU" sz="2400" b="1" dirty="0"/>
          </a:p>
        </p:txBody>
      </p:sp>
      <p:pic>
        <p:nvPicPr>
          <p:cNvPr id="11266" name="Picture 2" descr="http://im8-tub-ru.yandex.net/i?id=106927885-3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9712"/>
            <a:ext cx="3222104" cy="201381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16016" y="4293096"/>
            <a:ext cx="40842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Я зашёл в зелёный дом,</a:t>
            </a:r>
          </a:p>
          <a:p>
            <a:r>
              <a:rPr lang="ru-RU" sz="2400" b="1" dirty="0" smtClean="0"/>
              <a:t>Но недолго пробыл в нём.</a:t>
            </a:r>
          </a:p>
          <a:p>
            <a:r>
              <a:rPr lang="ru-RU" sz="2400" b="1" dirty="0" smtClean="0"/>
              <a:t>Оказался этот дом</a:t>
            </a:r>
          </a:p>
          <a:p>
            <a:r>
              <a:rPr lang="ru-RU" sz="2400" b="1" dirty="0" smtClean="0"/>
              <a:t>Быстро в городе другом!</a:t>
            </a:r>
            <a:endParaRPr lang="ru-RU" sz="2400" b="1" dirty="0"/>
          </a:p>
        </p:txBody>
      </p:sp>
      <p:pic>
        <p:nvPicPr>
          <p:cNvPr id="11268" name="Picture 4" descr="http://im8-tub-ru.yandex.net/i?id=121226547-0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40" y="3933056"/>
            <a:ext cx="3945351" cy="263023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07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08720"/>
            <a:ext cx="26809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Железная птица </a:t>
            </a:r>
          </a:p>
          <a:p>
            <a:r>
              <a:rPr lang="ru-RU" sz="2400" b="1" dirty="0" smtClean="0"/>
              <a:t>В небе кружится,</a:t>
            </a:r>
          </a:p>
          <a:p>
            <a:r>
              <a:rPr lang="ru-RU" sz="2400" b="1" dirty="0" smtClean="0"/>
              <a:t>По сигналу пилота</a:t>
            </a:r>
          </a:p>
          <a:p>
            <a:r>
              <a:rPr lang="ru-RU" sz="2400" b="1" dirty="0" smtClean="0"/>
              <a:t>На землю садится.</a:t>
            </a:r>
            <a:endParaRPr lang="ru-RU" sz="2400" b="1" dirty="0"/>
          </a:p>
        </p:txBody>
      </p:sp>
      <p:pic>
        <p:nvPicPr>
          <p:cNvPr id="12290" name="Picture 2" descr="http://im6-tub-ru.yandex.net/i?id=483347374-6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76672"/>
            <a:ext cx="3776067" cy="263446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27984" y="3933056"/>
            <a:ext cx="38780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Без разгона ввысь взлетаю,</a:t>
            </a:r>
          </a:p>
          <a:p>
            <a:r>
              <a:rPr lang="ru-RU" sz="2400" b="1" dirty="0" smtClean="0"/>
              <a:t>Стрекозу напоминаю…</a:t>
            </a:r>
          </a:p>
          <a:p>
            <a:r>
              <a:rPr lang="ru-RU" sz="2400" b="1" dirty="0" smtClean="0"/>
              <a:t>Отправляюсь я в полёт,</a:t>
            </a:r>
          </a:p>
          <a:p>
            <a:r>
              <a:rPr lang="ru-RU" sz="2400" b="1" dirty="0" smtClean="0"/>
              <a:t>Кто же это? --…</a:t>
            </a:r>
            <a:endParaRPr lang="ru-RU" sz="2400" b="1" dirty="0"/>
          </a:p>
        </p:txBody>
      </p:sp>
      <p:pic>
        <p:nvPicPr>
          <p:cNvPr id="12292" name="Picture 4" descr="http://im7-tub-ru.yandex.net/i?id=91456121-5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77776"/>
            <a:ext cx="3888432" cy="259228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41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20688"/>
            <a:ext cx="40203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Я мчусь с сиреной на пожар,</a:t>
            </a:r>
          </a:p>
          <a:p>
            <a:r>
              <a:rPr lang="ru-RU" sz="2400" b="1" dirty="0" smtClean="0"/>
              <a:t>Везу я воду с пеной,</a:t>
            </a:r>
          </a:p>
          <a:p>
            <a:r>
              <a:rPr lang="ru-RU" sz="2400" b="1" dirty="0" smtClean="0"/>
              <a:t>Потушим вмиг огонь и жар,</a:t>
            </a:r>
          </a:p>
          <a:p>
            <a:r>
              <a:rPr lang="ru-RU" sz="2400" b="1" dirty="0" smtClean="0"/>
              <a:t>Мы быстры, словно стрелы.</a:t>
            </a:r>
            <a:endParaRPr lang="ru-RU" sz="2400" b="1" dirty="0"/>
          </a:p>
        </p:txBody>
      </p:sp>
      <p:pic>
        <p:nvPicPr>
          <p:cNvPr id="13314" name="Picture 2" descr="http://im4-tub-ru.yandex.net/i?id=484881063-1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76672"/>
            <a:ext cx="3395836" cy="2234103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44008" y="4145260"/>
            <a:ext cx="37498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Чудо-дворник перед нами</a:t>
            </a:r>
          </a:p>
          <a:p>
            <a:r>
              <a:rPr lang="ru-RU" sz="2400" b="1" dirty="0" smtClean="0"/>
              <a:t>Загребущими руками.</a:t>
            </a:r>
          </a:p>
          <a:p>
            <a:r>
              <a:rPr lang="ru-RU" sz="2400" b="1" dirty="0" smtClean="0"/>
              <a:t>За одну минуту сгрёб</a:t>
            </a:r>
          </a:p>
          <a:p>
            <a:r>
              <a:rPr lang="ru-RU" sz="2400" b="1" dirty="0" err="1" smtClean="0"/>
              <a:t>Преогромнейший</a:t>
            </a:r>
            <a:r>
              <a:rPr lang="ru-RU" sz="2400" b="1" dirty="0" smtClean="0"/>
              <a:t> сугроб.</a:t>
            </a:r>
            <a:endParaRPr lang="ru-RU" sz="2400" b="1" dirty="0"/>
          </a:p>
        </p:txBody>
      </p:sp>
      <p:pic>
        <p:nvPicPr>
          <p:cNvPr id="13316" name="Picture 4" descr="http://im5-tub-ru.yandex.net/i?id=14989655-4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33056"/>
            <a:ext cx="3874644" cy="2401639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85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0-tub-ru.yandex.net/i?id=255733821-4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78651" y="515388"/>
            <a:ext cx="5026658" cy="698477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43808" y="260648"/>
            <a:ext cx="2756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Что лишнее?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11883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5-tub-ru.yandex.net/i?id=160939956-1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906" y="44624"/>
            <a:ext cx="249627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2-tub-ru.yandex.net/i?id=354200320-5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635" y="4509120"/>
            <a:ext cx="259228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m3-tub-ru.yandex.net/i?id=110711992-26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11994"/>
            <a:ext cx="23812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im4-tub-ru.yandex.net/i?id=3539078-50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835" y="5095614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im6-tub-ru.yandex.net/i?id=47139095-34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024586"/>
            <a:ext cx="24669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41389" y="2780555"/>
            <a:ext cx="4424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Наземный </a:t>
            </a:r>
            <a:r>
              <a:rPr lang="ru-RU" sz="3600" b="1" dirty="0"/>
              <a:t>т</a:t>
            </a:r>
            <a:r>
              <a:rPr lang="ru-RU" sz="3600" b="1" dirty="0" smtClean="0"/>
              <a:t>ранспорт</a:t>
            </a:r>
            <a:endParaRPr lang="ru-RU" sz="3600" b="1" dirty="0"/>
          </a:p>
        </p:txBody>
      </p:sp>
      <p:pic>
        <p:nvPicPr>
          <p:cNvPr id="2064" name="Picture 16" descr="http://im0-tub-ru.yandex.net/i?id=5477036-68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66353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72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2348880"/>
            <a:ext cx="5086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Специальный</a:t>
            </a:r>
            <a:r>
              <a:rPr lang="ru-RU" sz="3600" dirty="0" smtClean="0"/>
              <a:t> </a:t>
            </a:r>
            <a:r>
              <a:rPr lang="ru-RU" sz="3600" b="1" dirty="0" smtClean="0"/>
              <a:t>транспор</a:t>
            </a:r>
            <a:r>
              <a:rPr lang="ru-RU" sz="3600" dirty="0" smtClean="0"/>
              <a:t>т</a:t>
            </a:r>
            <a:endParaRPr lang="ru-RU" sz="3600" dirty="0"/>
          </a:p>
        </p:txBody>
      </p:sp>
      <p:pic>
        <p:nvPicPr>
          <p:cNvPr id="3076" name="Picture 4" descr="http://im2-tub-ru.yandex.net/i?id=169883071-6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18" y="2976161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5-tub-ru.yandex.net/i?id=215344988-3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493" y="2957657"/>
            <a:ext cx="20764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7-tub-ru.yandex.net/i?id=160051511-37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493" y="5229200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im6-tub-ru.yandex.net/i?id=500355847-46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223867"/>
            <a:ext cx="27241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http://im0-tub-ru.yandex.net/i?id=88107051-66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18" y="5223867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http://im2-tub-ru.yandex.net/i?id=35912343-33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974" y="226244"/>
            <a:ext cx="22955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http://im3-tub-ru.yandex.net/i?id=74649938-39-72&amp;n=21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43" y="116632"/>
            <a:ext cx="20383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4" name="Picture 22" descr="http://im2-tub-ru.yandex.net/i?id=343325986-26-72&amp;n=21">
            <a:hlinkClick r:id="rId16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415" y="116632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6" name="Picture 24" descr="http://im4-tub-ru.yandex.net/i?id=553100507-31-72&amp;n=21">
            <a:hlinkClick r:id="rId18"/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415" y="2995211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69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9672" y="476672"/>
            <a:ext cx="55853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Железнодорожный транспорт</a:t>
            </a:r>
            <a:endParaRPr lang="ru-RU" sz="3200" b="1" dirty="0"/>
          </a:p>
        </p:txBody>
      </p:sp>
      <p:pic>
        <p:nvPicPr>
          <p:cNvPr id="4098" name="Picture 2" descr="http://im5-tub-ru.yandex.net/i?id=29952336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492" y="4293096"/>
            <a:ext cx="3331257" cy="222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5-tub-ru.yandex.net/i?id=99521339-5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93096"/>
            <a:ext cx="3181834" cy="2251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im2-tub-ru.yandex.net/i?id=98232191-65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728" y="1268760"/>
            <a:ext cx="3256637" cy="2326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im2-tub-ru.yandex.net/i?id=284104626-40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92" y="1268760"/>
            <a:ext cx="3458244" cy="2170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44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2386" y="799941"/>
            <a:ext cx="35023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Водный транспорт</a:t>
            </a:r>
            <a:endParaRPr lang="ru-RU" sz="3200" b="1" dirty="0"/>
          </a:p>
        </p:txBody>
      </p:sp>
      <p:pic>
        <p:nvPicPr>
          <p:cNvPr id="5124" name="Picture 4" descr="http://im0-tub-ru.yandex.net/i?id=497194492-6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52388"/>
            <a:ext cx="1984970" cy="1488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im6-tub-ru.yandex.net/i?id=279864548-3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625502"/>
            <a:ext cx="22098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im2-tub-ru.yandex.net/i?id=174929871-30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12" y="2625502"/>
            <a:ext cx="18288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://im0-tub-ru.yandex.net/i?id=73407967-02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625502"/>
            <a:ext cx="20002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://im2-tub-ru.yandex.net/i?id=167095732-71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75" y="5005908"/>
            <a:ext cx="21812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14" descr="http://im3-tub-ru.yandex.net/i?id=8547342-69-72&amp;n=21">
            <a:hlinkClick r:id="rId12"/>
          </p:cNvPr>
          <p:cNvSpPr>
            <a:spLocks noChangeAspect="1" noChangeArrowheads="1"/>
          </p:cNvSpPr>
          <p:nvPr/>
        </p:nvSpPr>
        <p:spPr bwMode="auto">
          <a:xfrm>
            <a:off x="155575" y="-685800"/>
            <a:ext cx="25812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16" descr="http://im3-tub-ru.yandex.net/i?id=8547342-69-72&amp;n=21">
            <a:hlinkClick r:id="rId12"/>
          </p:cNvPr>
          <p:cNvSpPr>
            <a:spLocks noChangeAspect="1" noChangeArrowheads="1"/>
          </p:cNvSpPr>
          <p:nvPr/>
        </p:nvSpPr>
        <p:spPr bwMode="auto">
          <a:xfrm>
            <a:off x="307975" y="-533400"/>
            <a:ext cx="25812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38" name="Picture 18" descr="http://im3-tub-ru.yandex.net/i?id=8547342-69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691" y="5013176"/>
            <a:ext cx="25812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0" name="Picture 20" descr="http://im4-tub-ru.yandex.net/i?id=14963136-17-72&amp;n=21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482377"/>
            <a:ext cx="21336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89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2276872"/>
            <a:ext cx="4185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Воздушный транспорт</a:t>
            </a:r>
            <a:endParaRPr lang="ru-RU" sz="3200" b="1" dirty="0"/>
          </a:p>
        </p:txBody>
      </p:sp>
      <p:pic>
        <p:nvPicPr>
          <p:cNvPr id="6146" name="Picture 2" descr="http://im8-tub-ru.yandex.net/i?id=366779935-4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68" y="188640"/>
            <a:ext cx="2592288" cy="1953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4-tub-ru.yandex.net/i?id=49854683-0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53379"/>
            <a:ext cx="2931376" cy="182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4-tub-ru.yandex.net/i?id=127292878-34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62" y="4405960"/>
            <a:ext cx="2575006" cy="205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2-tub-ru.yandex.net/i?id=117289496-45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641" y="4405960"/>
            <a:ext cx="2795991" cy="1941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http://im8-tub-ru.yandex.net/i?id=174914181-40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337" y="3020855"/>
            <a:ext cx="2426589" cy="181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0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184284"/>
            <a:ext cx="5482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Правила </a:t>
            </a:r>
            <a:r>
              <a:rPr lang="ru-RU" sz="3600" b="1" dirty="0" smtClean="0"/>
              <a:t>поведения</a:t>
            </a:r>
            <a:r>
              <a:rPr lang="ru-RU" sz="3200" b="1" dirty="0" smtClean="0"/>
              <a:t> в метро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196752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1 Не бегите по эскалатору!</a:t>
            </a:r>
            <a:endParaRPr lang="ru-RU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923928" y="4365104"/>
            <a:ext cx="4724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2 Не стойте у края платформы!</a:t>
            </a:r>
            <a:endParaRPr lang="ru-RU" sz="2400" b="1" i="1" dirty="0"/>
          </a:p>
        </p:txBody>
      </p:sp>
      <p:pic>
        <p:nvPicPr>
          <p:cNvPr id="7170" name="Picture 2" descr="http://im8-tub-ru.yandex.net/i?id=417472908-4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63" y="3933056"/>
            <a:ext cx="3096617" cy="2322463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im4-tub-ru.yandex.net/i?id=404387279-63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026" y="1070536"/>
            <a:ext cx="3921408" cy="220303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82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9872" y="376426"/>
            <a:ext cx="1777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Загадки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2164" y="2276872"/>
            <a:ext cx="448327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К лежебоке у реки</a:t>
            </a:r>
          </a:p>
          <a:p>
            <a:r>
              <a:rPr lang="ru-RU" sz="2800" b="1" dirty="0" smtClean="0"/>
              <a:t>Притащил я две руки;</a:t>
            </a:r>
          </a:p>
          <a:p>
            <a:r>
              <a:rPr lang="ru-RU" sz="2800" b="1" dirty="0" smtClean="0"/>
              <a:t>По руке к бокам приладил</a:t>
            </a:r>
          </a:p>
          <a:p>
            <a:r>
              <a:rPr lang="ru-RU" sz="2800" b="1" dirty="0" smtClean="0"/>
              <a:t>И поплыл по водной глади.</a:t>
            </a:r>
            <a:endParaRPr lang="ru-RU" sz="2800" b="1" dirty="0"/>
          </a:p>
        </p:txBody>
      </p:sp>
      <p:pic>
        <p:nvPicPr>
          <p:cNvPr id="8194" name="Picture 2" descr="http://im4-tub-ru.yandex.net/i?id=635491820-2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293354"/>
            <a:ext cx="3888432" cy="291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70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368931"/>
            <a:ext cx="477957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Если кто-то заболел,</a:t>
            </a:r>
          </a:p>
          <a:p>
            <a:r>
              <a:rPr lang="ru-RU" sz="2800" b="1" dirty="0" smtClean="0"/>
              <a:t>Срочно нас зовёт на помощь,</a:t>
            </a:r>
          </a:p>
          <a:p>
            <a:r>
              <a:rPr lang="ru-RU" sz="2800" b="1" dirty="0" smtClean="0"/>
              <a:t>Набери скорей ноль- три..</a:t>
            </a:r>
          </a:p>
          <a:p>
            <a:r>
              <a:rPr lang="ru-RU" sz="2800" b="1" dirty="0" smtClean="0"/>
              <a:t>И приедет..</a:t>
            </a:r>
            <a:endParaRPr lang="ru-RU" sz="2800" b="1" dirty="0"/>
          </a:p>
        </p:txBody>
      </p:sp>
      <p:pic>
        <p:nvPicPr>
          <p:cNvPr id="9218" name="Picture 2" descr="http://im6-tub-ru.yandex.net/i?id=29031623-5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573016"/>
            <a:ext cx="4422884" cy="281115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423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226</Words>
  <Application>Microsoft Office PowerPoint</Application>
  <PresentationFormat>Экран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транспорт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транспорт</dc:title>
  <dc:creator>elena</dc:creator>
  <cp:lastModifiedBy>elena</cp:lastModifiedBy>
  <cp:revision>24</cp:revision>
  <dcterms:created xsi:type="dcterms:W3CDTF">2013-02-28T17:10:15Z</dcterms:created>
  <dcterms:modified xsi:type="dcterms:W3CDTF">2013-03-09T11:01:03Z</dcterms:modified>
</cp:coreProperties>
</file>