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70" r:id="rId3"/>
    <p:sldId id="271" r:id="rId4"/>
    <p:sldId id="29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0" r:id="rId15"/>
    <p:sldId id="292" r:id="rId16"/>
    <p:sldId id="291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57CDD-BE8A-4C3F-B89A-8DE2A2E3B01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45D8-7D11-45A4-B4A6-7D56B14EB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B9651C-15BC-4B6F-86C3-984055D00DC3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E0D4D-00F3-4C26-A447-0F979B30B4E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4802B-273E-4452-8623-291C4B5897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117B7-D39D-4FB3-8176-EC005050D0C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.jpg"/>
          <p:cNvPicPr>
            <a:picLocks noChangeAspect="1"/>
          </p:cNvPicPr>
          <p:nvPr userDrawn="1"/>
        </p:nvPicPr>
        <p:blipFill>
          <a:blip r:embed="rId13" cstate="print">
            <a:lum bright="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17.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07194" y="2907196"/>
            <a:ext cx="6858002" cy="104360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95536" y="260648"/>
            <a:ext cx="8352928" cy="633670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35000">
                <a:schemeClr val="accent2">
                  <a:tint val="37000"/>
                  <a:satMod val="300000"/>
                  <a:alpha val="25000"/>
                </a:schemeClr>
              </a:gs>
              <a:gs pos="100000">
                <a:schemeClr val="accent2">
                  <a:tint val="15000"/>
                  <a:satMod val="350000"/>
                  <a:alpha val="62000"/>
                </a:schemeClr>
              </a:gs>
            </a:gsLst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18.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51520" y="658100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©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</a:rPr>
              <a:t>Топилина С.Н.</a:t>
            </a:r>
            <a:endParaRPr lang="ru-RU" sz="1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 descr="13.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87624" y="5805264"/>
            <a:ext cx="6349207" cy="1052736"/>
          </a:xfrm>
          <a:prstGeom prst="rect">
            <a:avLst/>
          </a:prstGeom>
        </p:spPr>
      </p:pic>
      <p:pic>
        <p:nvPicPr>
          <p:cNvPr id="13" name="Рисунок 12" descr="13.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5445224"/>
            <a:ext cx="1412776" cy="1412776"/>
          </a:xfrm>
          <a:prstGeom prst="rect">
            <a:avLst/>
          </a:prstGeom>
        </p:spPr>
      </p:pic>
      <p:pic>
        <p:nvPicPr>
          <p:cNvPr id="16" name="Рисунок 15" descr="20..jpg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00" t="25430" r="24800" b="25430"/>
          <a:stretch>
            <a:fillRect/>
          </a:stretch>
        </p:blipFill>
        <p:spPr>
          <a:xfrm>
            <a:off x="7846218" y="0"/>
            <a:ext cx="1297782" cy="1124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668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owhistory.ru/18-11-yanvarya.html" TargetMode="External"/><Relationship Id="rId13" Type="http://schemas.openxmlformats.org/officeDocument/2006/relationships/hyperlink" Target="http://pionery-geroi.ucoz.ru/index/valja_zenkina/0-18" TargetMode="External"/><Relationship Id="rId3" Type="http://schemas.openxmlformats.org/officeDocument/2006/relationships/hyperlink" Target="http://xan-13.livejournal.com/1947701.html" TargetMode="External"/><Relationship Id="rId7" Type="http://schemas.openxmlformats.org/officeDocument/2006/relationships/hyperlink" Target="http://900igr.net/kartinki/istorija/Pionery-geroi-vojny/046-Marat-Kazej.html" TargetMode="External"/><Relationship Id="rId12" Type="http://schemas.openxmlformats.org/officeDocument/2006/relationships/hyperlink" Target="http://900igr.net/kartinki/istorija/Geroj-pioner/049-Sasha-KOLESNIKOV.html" TargetMode="External"/><Relationship Id="rId2" Type="http://schemas.openxmlformats.org/officeDocument/2006/relationships/hyperlink" Target="http://pinionjosef.blogspot.com/2012/12/blog-post_383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hportal.ru/load/0-173" TargetMode="External"/><Relationship Id="rId11" Type="http://schemas.openxmlformats.org/officeDocument/2006/relationships/hyperlink" Target="http://chk.forumbb.ru/viewtopic.php?id=2203" TargetMode="External"/><Relationship Id="rId5" Type="http://schemas.openxmlformats.org/officeDocument/2006/relationships/hyperlink" Target="http://900igr.net/prezentatsii/istorija/Deti-vojny/037-Spisok-pionerov-geroev-Velikoj-Otechestvennoj-vojny.html" TargetMode="External"/><Relationship Id="rId10" Type="http://schemas.openxmlformats.org/officeDocument/2006/relationships/hyperlink" Target="http://www.uchportal.ru/load/0-173http:/www.sch3nrv.lepshy.by/novosti-page-12" TargetMode="External"/><Relationship Id="rId4" Type="http://schemas.openxmlformats.org/officeDocument/2006/relationships/hyperlink" Target="http://24warez.ru/main/photo/1157419162-3.pionery-geroi-otgoloski-prazdnika.html" TargetMode="External"/><Relationship Id="rId9" Type="http://schemas.openxmlformats.org/officeDocument/2006/relationships/hyperlink" Target="http://900igr.net/kartinki/istorija/Pioner-geroj/008-Vladimir-Dubini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dic.academic.ru/dic.nsf/ruwiki/6689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dic.academic.ru/dic.nsf/ruwiki/668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проекта. Маленькие герои большой войны.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113"/>
            <a:ext cx="7581726" cy="42100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проектом работали: Баклушина Анастасия, Баклушина Дарья, обучающиеся  4 «к» класса МОУ «СОШ №1 г. Ртищево, Саратовской области»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Сергеева Галина Анатольевна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Зина Портнова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H:\пионеры герои  (2)\01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032" b="14281"/>
          <a:stretch>
            <a:fillRect/>
          </a:stretch>
        </p:blipFill>
        <p:spPr>
          <a:xfrm>
            <a:off x="1259632" y="2204864"/>
            <a:ext cx="1728192" cy="2088232"/>
          </a:xfrm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987675" y="1125538"/>
            <a:ext cx="5976938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Война застала Зину близ станции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Витебщины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Ей было пятнадцать... Когда в городе была организована подпольная комсомольская организация "Юные мстители", Портнова стала ее членом. "Мстители" не только распространяли и расклеивали листовки, но и добывали для партизан сведения о действиях немцев. С их помощью удалось устроить несколько диверсий на железной дороге, причем не только на рельсах, но и на станции. Работая 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 С августа 1943 года Зина - разведчик партизанского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отряда.По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Погибла.Удостоена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звания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Герой &#10;Советского Союза"/>
              </a:rPr>
              <a:t>«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Герой &#10;Советского Союза"/>
              </a:rPr>
              <a:t>Герой Советского Союза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(посмертно).</a:t>
            </a:r>
          </a:p>
        </p:txBody>
      </p:sp>
      <p:pic>
        <p:nvPicPr>
          <p:cNvPr id="12293" name="Рисунок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5888"/>
            <a:ext cx="936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Витя Хоменко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Шура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Кобер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H:\пионеры герои  (2)\00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108" r="3508" b="13516"/>
          <a:stretch>
            <a:fillRect/>
          </a:stretch>
        </p:blipFill>
        <p:spPr>
          <a:xfrm>
            <a:off x="1403648" y="1556792"/>
            <a:ext cx="1848743" cy="1807538"/>
          </a:xfrm>
        </p:spPr>
      </p:pic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1484785"/>
            <a:ext cx="1800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62068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1259631" y="3429000"/>
            <a:ext cx="74168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 школе по немецкому у Вити было "отлично", и подпольщики поручили пионеру устроится в офицерскую столовую. Он мыл посуду, случалось, обслуживал офицеров в зале и прислушивался к их разговорам. Вместе с Шурой </a:t>
            </a:r>
            <a:r>
              <a:rPr lang="ru-RU" sz="1600" dirty="0" err="1">
                <a:solidFill>
                  <a:srgbClr val="002060"/>
                </a:solidFill>
              </a:rPr>
              <a:t>Кобером</a:t>
            </a:r>
            <a:r>
              <a:rPr lang="ru-RU" sz="1600" dirty="0">
                <a:solidFill>
                  <a:srgbClr val="002060"/>
                </a:solidFill>
              </a:rPr>
              <a:t> Витя получил задание перейти линию фронта, чтобы установить связь с Москвой. В Москве, в штабе партизанского движения, они доложили обстановку и рассказали о том, что наблюдали в пути.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    Вернувшись в Николаев, ребята доставили подпольщикам радиопередатчик, взрывчатку, оружие. 5 декабря 1942 года были схвачены фашистами и казнены десять подпольщиков. Среди них два мальчика - Шура </a:t>
            </a:r>
            <a:r>
              <a:rPr lang="ru-RU" sz="1600" dirty="0" err="1">
                <a:solidFill>
                  <a:srgbClr val="002060"/>
                </a:solidFill>
              </a:rPr>
              <a:t>Кобер</a:t>
            </a:r>
            <a:r>
              <a:rPr lang="ru-RU" sz="1600" dirty="0">
                <a:solidFill>
                  <a:srgbClr val="002060"/>
                </a:solidFill>
              </a:rPr>
              <a:t> и Витя Хоменко. Они жили героями и погибли как герои. Орденом Отечественной войны 1 степени  - наградила Родина своего бесстрашного сына. (посмертно)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            Имя Вити Хоменко носит школа, в которой он учился.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Володя Дубинин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988840"/>
            <a:ext cx="2263775" cy="3097213"/>
          </a:xfrm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419475" y="1557338"/>
            <a:ext cx="52562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13-летний партизан Дубинин успел стать глазами партизанского отряда. Вместе со взрослыми он ушел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Старокарантинские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каменоломни. Командир группы юных разведчиков пионер В.Дубинин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Уже после освобождения Керчи  в январе 1942 г. Володя вызвался помогать сапёрам при разминировании подходов к каменоломням. От взрыва мины погибли сапёр и помогавший ему Володя Дубинин. Приказом командующего Крымским фронтом  он был награжден орденом Красного Знамени. (посмертно)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5888"/>
            <a:ext cx="10810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Юта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Бондаровская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3" y="1628775"/>
            <a:ext cx="1871489" cy="2160265"/>
          </a:xfrm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203575" y="1484784"/>
            <a:ext cx="525621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войны это была самая обыкновенная девчонка. Летом 1941 года приехала она из Ленинграда на каникулы в деревню под Псковом. Здесь настигла Юту грозная весть: война! Здесь увидела она врага. Юта стала помогать партизанам. Вступила в подпольную партизанскую бригаду разведчицей.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Переодевшись мальчишкой-нищим, собирала по деревням сведения: где штаб фашистов, как он охраняется, сколько пулеметов. Распространяла сводки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Совинформбюро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участвовала в боевых рейдах отряда в тыл врага.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конце одного исключительно тяжелого перехода партизаны вынуждены были принять бой с фашистами. Этот бой стал последним для Юты. Погибла.       Награждена орденом Отечественной войны 1-й степени, медалью «Партизану Отечественной войны» 1 степени (посмертно) . </a:t>
            </a:r>
          </a:p>
        </p:txBody>
      </p:sp>
      <p:pic>
        <p:nvPicPr>
          <p:cNvPr id="15365" name="Рисунок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88913"/>
            <a:ext cx="10080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048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Лара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Михеенко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2133601"/>
            <a:ext cx="2304306" cy="2663552"/>
          </a:xfrm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779838" y="1997075"/>
            <a:ext cx="48244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августе 1943 г. Лара наравне со взрослыми принимает участие в подрыве одного из мостов через реку Дрисса.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 начале ноября 1943 года Лару арестовали. В пальто у Лары была ручная осколочная граната, которой она решила воспользоваться. Однако брошенная девушкой в патрульных граната по непонятной причине не взорвалась. 4 ноября 1943 года Лара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Михеенко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допроса, сопровождавшегося пытками и издевательствами, была расстреляна. Награждена 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«Партизану Отечественной войны» I степени. Орденом Отечественной войны I степени (посмертно).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</a:t>
            </a:r>
          </a:p>
          <a:p>
            <a:pPr algn="just"/>
            <a:endParaRPr lang="ru-RU" dirty="0"/>
          </a:p>
        </p:txBody>
      </p:sp>
      <p:pic>
        <p:nvPicPr>
          <p:cNvPr id="16389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88913"/>
            <a:ext cx="10080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7625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Надя Богданова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5" y="1988840"/>
            <a:ext cx="2016225" cy="2232248"/>
          </a:xfrm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132138" y="1720850"/>
            <a:ext cx="59039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началом войны Надя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Её дважды казнили гитлеровцы, и боевые друзья долгие годы считали Надю погибшей. И даже памятник ей поставили!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Спустя 15 лет услышала она по радио, как начальник разведки 6-го отряда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Слесаренко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её командир - говорил, что никогда не забудут бойцы своих погибших товарищей, и назвал среди них Надю Богданову, которая ему, раненому, спасла жизнь...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Только тогда и объявилась она, только тогда и узнали люди, работавшие с нею вместе, о том, какой удивительной судьбы человек она.  Награждена орденами Красного Знамени, Отечественной войны 1 степени, медалями.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Осталась жива!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0481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04813"/>
            <a:ext cx="977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Саша Колесников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1341438"/>
            <a:ext cx="4762500" cy="47847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Осенью 1943 г. Саша сбежал из дома на фронт. Его приняли воспитанником в танковый корпус.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Немцы выловили из реки, пытали, но ничего не добились и распяли на деревянном кресте.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К счастью разведчики отбили своего юного друга. Когда война закончилась, юный партизан-герой носил на груди два ордена и пять медалей.  Остался жив!</a:t>
            </a:r>
          </a:p>
          <a:p>
            <a:pPr marL="0" indent="0">
              <a:tabLst>
                <a:tab pos="685800" algn="l"/>
              </a:tabLst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3558" t="1588" r="5724" b="3119"/>
          <a:stretch>
            <a:fillRect/>
          </a:stretch>
        </p:blipFill>
        <p:spPr bwMode="auto">
          <a:xfrm>
            <a:off x="395288" y="1412875"/>
            <a:ext cx="32369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Валя Зенкина.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628775"/>
            <a:ext cx="5410200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Брестская крепость первой приняла на себя удар врага. Фашисты заставили Валю пробраться в Брестскую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 и места их расположения и осталась помогать нашим бойцам.           Днем она перевязывала раненых, а ночью собирала на поле недавнего боя оружие и перетаскивала в крепость.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После эвакуации женщин и детей из осажденной крепости продолжила борьбу в партизанском отряде. Воевала смело, наравне со взрослыми. За отвагу и мужество Валя была награждена орденом Красной Звезды.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Осталась жива!      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9460" name="Picture 9" descr="&amp;Mcy;&amp;ucy;&amp;ncy;&amp;icy;&amp;tscy;&amp;icy;&amp;pcy;&amp;acy;&amp;lcy;&amp;softcy;&amp;ncy;&amp;ocy;&amp;iecy; &amp;bcy;&amp;yucy;&amp;dcy;&amp;zhcy;&amp;iecy;&amp;tcy;&amp;ncy;&amp;ocy;&amp;iecy; &amp;ocy;&amp;bcy;&amp;shchcy;&amp;iecy;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yacy;&amp;yacy; &amp;ocy;&amp;bcy;&amp;shchcy;&amp;iecy;&amp;ocy;&amp;bcy;&amp;rcy;&amp;acy;&amp;zcy;&amp;ocy;&amp;vcy;&amp;acy;&amp;tcy;&amp;iecy;&amp;lcy;&amp;softcy;&amp;ncy;&amp;acy;&amp;yacy; &amp;shcy;&amp;kcy;&amp;ocy;&amp;lcy;&amp;acy;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2376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620713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12776"/>
            <a:ext cx="7220793" cy="4525962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1.Расширение социальных представлений детей и формирование у них интереса, симпатии и уважительного отношения к людям, пережившим Великую Отечественную войну;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2.Духовно-нравственное воспитание подрастающего поколения.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3. Пробуждение в детях интереса и уважения к     истории России.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Знаем! Помним! Гордимся!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187624" y="1582738"/>
            <a:ext cx="7056784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Стала историей Великая Отечественная война. </a:t>
            </a:r>
          </a:p>
          <a:p>
            <a:pPr indent="3429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Победы –  великий праздник в нашей стране. В этот день чтят память тех, кто погиб, и кланяются всем тем, кто остался жив. Вспомним и почтим всех минутой молчания.</a:t>
            </a:r>
          </a:p>
          <a:p>
            <a:pPr indent="34290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чисто будет небо над землей,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жизни мирной радуются люди!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Вас, кто рядом был с войной,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помним, бережем и любим!</a:t>
            </a:r>
          </a:p>
          <a:p>
            <a:pPr indent="342900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и задачи.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и воспитание патриотических чувств на ярких примерах героизма и жизни своих сверстников в годы войны.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-воспитывать у подрастающего поколения чувства патриотизма и уважения к памяти защитников Отечества.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-расширить знания учащихся о Великой Отечественной войне.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лучшие качества человека: патриотизм, гражданственность, гордость за свою Родину, стремление к миру.</a:t>
            </a:r>
          </a:p>
          <a:p>
            <a:pPr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Вечная им память!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2"/>
          <p:cNvGrpSpPr>
            <a:grpSpLocks noGrp="1"/>
          </p:cNvGrpSpPr>
          <p:nvPr>
            <p:ph idx="1"/>
          </p:nvPr>
        </p:nvGrpSpPr>
        <p:grpSpPr bwMode="auto">
          <a:xfrm>
            <a:off x="1187624" y="980728"/>
            <a:ext cx="7354888" cy="4525963"/>
            <a:chOff x="4241" y="1933"/>
            <a:chExt cx="1116" cy="1287"/>
          </a:xfrm>
        </p:grpSpPr>
        <p:pic>
          <p:nvPicPr>
            <p:cNvPr id="5" name="Picture 10" descr="вечный огонь"/>
            <p:cNvPicPr>
              <a:picLocks noChangeAspect="1" noChangeArrowheads="1"/>
            </p:cNvPicPr>
            <p:nvPr/>
          </p:nvPicPr>
          <p:blipFill>
            <a:blip r:embed="rId2" cstate="print"/>
            <a:srcRect b="45647"/>
            <a:stretch>
              <a:fillRect/>
            </a:stretch>
          </p:blipFill>
          <p:spPr bwMode="auto">
            <a:xfrm>
              <a:off x="4241" y="2024"/>
              <a:ext cx="1116" cy="6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8" descr="AG00355_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5" y="1933"/>
              <a:ext cx="427" cy="84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9" descr="вечный огонь"/>
            <p:cNvPicPr>
              <a:picLocks noChangeAspect="1" noChangeArrowheads="1"/>
            </p:cNvPicPr>
            <p:nvPr/>
          </p:nvPicPr>
          <p:blipFill>
            <a:blip r:embed="rId2" cstate="print"/>
            <a:srcRect t="54776"/>
            <a:stretch>
              <a:fillRect/>
            </a:stretch>
          </p:blipFill>
          <p:spPr bwMode="auto">
            <a:xfrm>
              <a:off x="4241" y="2659"/>
              <a:ext cx="1116" cy="56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2814638" y="1412875"/>
            <a:ext cx="3514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Никто не забыт, ничто не  забыто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КНИГИ  О  ВЕЛИКОЙ  ОТЕЧЕСТВЕННОЙ ВОЙНЕ  И ПИОНЕРАХ--ГЕРОЯХ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151"/>
          <a:stretch>
            <a:fillRect/>
          </a:stretch>
        </p:blipFill>
        <p:spPr>
          <a:xfrm>
            <a:off x="2843808" y="1700808"/>
            <a:ext cx="1584325" cy="1871663"/>
          </a:xfrm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b="7608"/>
          <a:stretch>
            <a:fillRect/>
          </a:stretch>
        </p:blipFill>
        <p:spPr bwMode="auto">
          <a:xfrm rot="-1095565">
            <a:off x="1158825" y="1805187"/>
            <a:ext cx="14287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 cstate="print"/>
          <a:srcRect b="8151"/>
          <a:stretch>
            <a:fillRect/>
          </a:stretch>
        </p:blipFill>
        <p:spPr bwMode="auto">
          <a:xfrm>
            <a:off x="4572000" y="1628800"/>
            <a:ext cx="16557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 b="8151"/>
          <a:stretch>
            <a:fillRect/>
          </a:stretch>
        </p:blipFill>
        <p:spPr bwMode="auto">
          <a:xfrm rot="1274427">
            <a:off x="6912897" y="1700524"/>
            <a:ext cx="1582737" cy="2089150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 b="8151"/>
          <a:stretch>
            <a:fillRect/>
          </a:stretch>
        </p:blipFill>
        <p:spPr bwMode="auto">
          <a:xfrm>
            <a:off x="1547813" y="4005263"/>
            <a:ext cx="1655762" cy="20160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7" cstate="print"/>
          <a:srcRect b="8151"/>
          <a:stretch>
            <a:fillRect/>
          </a:stretch>
        </p:blipFill>
        <p:spPr bwMode="auto">
          <a:xfrm>
            <a:off x="3635375" y="4005263"/>
            <a:ext cx="1657350" cy="19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 b="8151"/>
          <a:stretch>
            <a:fillRect/>
          </a:stretch>
        </p:blipFill>
        <p:spPr bwMode="auto">
          <a:xfrm>
            <a:off x="5651500" y="4076701"/>
            <a:ext cx="1657350" cy="19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975"/>
            <a:ext cx="7715200" cy="475230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1.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http://pinionjosef.blogspot.com/2012/12/blog-post_3837.html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http://xan-13.livejournal.com/1947701.html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3.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http://24warez.ru/main/photo/1157419162-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4.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pionery-geroi-otgoloski-prazdnika.html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4.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http://900igr.net/prezentatsii/istorija/Deti-vojny/037-Spisok-pionerov-...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5.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http://www.uchportal.ru/load/0-173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6.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http://900igr.net/kartinki/istorija/Pionery-geroi-vojny/046-Marat-Kazej...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http://knowhi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story.ru/18-11-yanvarya.html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 8.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http://900igr.net/kartinki/istorija/Pioner-geroj/008-Vladimir-Dubinin.html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                                                                                                                                                                                             9.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http://www.sch3nrv.lepshy.by/novosti-page-12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http://chk.forumbb.ru/viewtopic.php?id=2203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11.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http://900igr.net/kartinki/istorija/Geroj-pioner/049-Sasha-KOLESNIKOV.html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http://pionery-geroi.ucoz.ru/index/valja_zenkina/0-18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источник шаблона: </a:t>
            </a:r>
          </a:p>
          <a:p>
            <a:pPr lvl="0" algn="ctr">
              <a:buNone/>
              <a:defRPr/>
            </a:pPr>
            <a:r>
              <a:rPr lang="ru-RU" sz="2100" b="1" dirty="0" err="1" smtClean="0">
                <a:solidFill>
                  <a:srgbClr val="002060"/>
                </a:solidFill>
                <a:latin typeface="Monotype Corsiva" pitchFamily="66" charset="0"/>
              </a:rPr>
              <a:t>Топилина</a:t>
            </a:r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 Светлана Николаевна учитель начальных  классов ГБОУ города Москвы "Школа №717»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проекта: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Изучение проблемы, определение цели и задач, подбор и анализ литературных произведений, иллюстративного материала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(ноябрь-декабрь);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Выполнение поставленных задач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(январь);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Обобщение и систематизация собранного материала, защита проекта(февраль).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Выбор и обоснование проекта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>
              <a:defRPr/>
            </a:pP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 с ребятами выбрали эту тему, потому что до настоящего времени   нами была она мало изучена , её значение  для победы в Великой Отечественной войне.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259632" y="765175"/>
            <a:ext cx="712871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 война отразилась на судьбах детей?»</a:t>
            </a:r>
            <a:r>
              <a:rPr lang="ru-RU" sz="3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i="1" dirty="0">
                <a:cs typeface="Times New Roman" pitchFamily="18" charset="0"/>
              </a:rPr>
              <a:t/>
            </a:r>
            <a:br>
              <a:rPr lang="ru-RU" sz="3600" i="1" dirty="0">
                <a:cs typeface="Times New Roman" pitchFamily="18" charset="0"/>
              </a:rPr>
            </a:b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r>
              <a:rPr lang="ru-RU" sz="3600" b="1" dirty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 заставляло детей принимать участие в Великой Отечественной войне?»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567531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ПРИШЕЛ ЧАС - ОНИ ПОКАЗАЛИ, КАКИМ ОГРОМНЫМ МОЖЕТ СТАТЬ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МАЛЕНЬКОЕ ДЕТСКОЕ СЕРДЦЕ, КОГДА РАЗГОРАЕТСЯ В НЕМ СВЯЩЕННАЯ ЛЮБОВЬ К РОДИНЕ И НЕНАВИСТЬ К ЕЕ ВРАГАМ.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Маленькие герои большой войны.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Валя Котик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989139"/>
            <a:ext cx="1800746" cy="2447974"/>
          </a:xfrm>
        </p:spPr>
      </p:pic>
      <p:sp>
        <p:nvSpPr>
          <p:cNvPr id="5" name="Прямоугольник 4"/>
          <p:cNvSpPr/>
          <p:nvPr/>
        </p:nvSpPr>
        <p:spPr>
          <a:xfrm>
            <a:off x="2916238" y="1484313"/>
            <a:ext cx="59039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войны, находясь на временно оккупированной немецко-фашистскими войсками территории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Шепетовского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района, Валя Котик вёл работу по сбору оружия и боеприпасов, рисовал и расклеивал карикатуры на гитлеровцев.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1942 года он имел связь с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Шепетовской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подпольной партийной организацией и выполнял её поручения по разведке.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29 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Участвовал в подрыве 6 железнодорожных эшелонов и склада. Погиб.  Награждён орденом Ленина, орденом Отечественной войны 1-й степени, медалью "Партизан Великой Отечественной войны" 2-й степени.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Удостоен звания «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Герой &#10;Советского Союза"/>
              </a:rPr>
              <a:t>Герой Советского Союза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(посмертно).</a:t>
            </a:r>
          </a:p>
          <a:p>
            <a:pPr algn="just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221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33375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04813"/>
            <a:ext cx="1149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88913"/>
            <a:ext cx="808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60350"/>
            <a:ext cx="935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49275"/>
            <a:ext cx="12588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:\пионеры герои  (2)\01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02" t="11327" r="3922" b="15857"/>
          <a:stretch>
            <a:fillRect/>
          </a:stretch>
        </p:blipFill>
        <p:spPr>
          <a:xfrm>
            <a:off x="971600" y="1916113"/>
            <a:ext cx="1944638" cy="2016943"/>
          </a:xfrm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132138" y="1557338"/>
            <a:ext cx="57610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Война обрушилась на белорусскую землю. В деревню, где жил Марат с мамой, Анной Александровной ворвались фашисты. Враг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лютовал.За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связь с партизанами была схвачена Анна Александровна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вскоре Марат узнал, что маму повесили в Минске. Он стал разведчиком в штабе партизанской бригады. Проникал во вражеские гарнизоны и доставлял командованию ценные сведения.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себя. Погиб.  Награждён Орденом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Ленина,Орденом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Отечественной войны I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степени.Медалью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«За отвагу».,Медалью «За боевые заслуги».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Удостоен  звания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Герой &#10;Советского Союза"/>
              </a:rPr>
              <a:t>«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Герой &#10;Советского Союза"/>
              </a:rPr>
              <a:t>Герой Советского Союза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(посмертно).</a:t>
            </a:r>
          </a:p>
        </p:txBody>
      </p:sp>
      <p:pic>
        <p:nvPicPr>
          <p:cNvPr id="10245" name="Рисунок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0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15888"/>
            <a:ext cx="107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15888"/>
            <a:ext cx="9366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188913"/>
            <a:ext cx="863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Лёня Голиков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       </a:t>
            </a:r>
            <a:endParaRPr lang="ru-RU" sz="1800" dirty="0"/>
          </a:p>
        </p:txBody>
      </p:sp>
      <p:pic>
        <p:nvPicPr>
          <p:cNvPr id="11268" name="Picture 2" descr="H:\пионеры герои  (2)\00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94" t="10117" r="3145" b="14738"/>
          <a:stretch>
            <a:fillRect/>
          </a:stretch>
        </p:blipFill>
        <p:spPr>
          <a:xfrm>
            <a:off x="827584" y="2133601"/>
            <a:ext cx="1799729" cy="2159496"/>
          </a:xfrm>
        </p:spPr>
      </p:pic>
      <p:sp>
        <p:nvSpPr>
          <p:cNvPr id="5" name="Прямоугольник 4"/>
          <p:cNvSpPr/>
          <p:nvPr/>
        </p:nvSpPr>
        <p:spPr>
          <a:xfrm>
            <a:off x="2627313" y="1557338"/>
            <a:ext cx="6265862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его родное село захватил враг, мальчик ушел к партизанам.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склады…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 .Участвовал в 27 боевых операциях. </a:t>
            </a:r>
          </a:p>
          <a:p>
            <a:pPr algn="just" eaLnBrk="0" hangingPunct="0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Всего 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Сопровождал обоз с продовольствием (250 подвод) в блокадный Ленинград .Погиб.  Награждён  Орденом Ленина,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Орденом Отечественной войны 1 степени,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 Медалью «Партизану Отечественной войны» 2 степени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 Медалью «За отвагу»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Удостоен звания «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посмертно).</a:t>
            </a:r>
          </a:p>
        </p:txBody>
      </p:sp>
      <p:pic>
        <p:nvPicPr>
          <p:cNvPr id="11270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8913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15888"/>
            <a:ext cx="1149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15888"/>
            <a:ext cx="8080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88913"/>
            <a:ext cx="935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60350"/>
            <a:ext cx="1187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1266</Words>
  <Application>Microsoft Office PowerPoint</Application>
  <PresentationFormat>Экран (4:3)</PresentationFormat>
  <Paragraphs>105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Тема проекта. Маленькие герои большой войны.</vt:lpstr>
      <vt:lpstr>Цель и задачи.</vt:lpstr>
      <vt:lpstr>Этапы и сроки реализации проекта:</vt:lpstr>
      <vt:lpstr>Выбор и обоснование проекта</vt:lpstr>
      <vt:lpstr>Слайд 5</vt:lpstr>
      <vt:lpstr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 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 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 Маленькие герои большой войны. </vt:lpstr>
      <vt:lpstr>Валя Котик</vt:lpstr>
      <vt:lpstr>Марат Казей</vt:lpstr>
      <vt:lpstr>Лёня Голиков</vt:lpstr>
      <vt:lpstr>Зина Портнова</vt:lpstr>
      <vt:lpstr>            Витя Хоменко                                   Шура Кобер </vt:lpstr>
      <vt:lpstr>Володя Дубинин</vt:lpstr>
      <vt:lpstr>Юта Бондаровская</vt:lpstr>
      <vt:lpstr>Лара Михеенко</vt:lpstr>
      <vt:lpstr>Надя Богданова</vt:lpstr>
      <vt:lpstr>Саша Колесников</vt:lpstr>
      <vt:lpstr>Валя Зенкина. </vt:lpstr>
      <vt:lpstr>Ожидаемый результат: </vt:lpstr>
      <vt:lpstr>Знаем! Помним! Гордимся!</vt:lpstr>
      <vt:lpstr>Вечная им память!</vt:lpstr>
      <vt:lpstr>КНИГИ  О  ВЕЛИКОЙ  ОТЕЧЕСТВЕННОЙ ВОЙНЕ  И ПИОНЕРАХ--ГЕРОЯХ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admin</cp:lastModifiedBy>
  <cp:revision>31</cp:revision>
  <dcterms:created xsi:type="dcterms:W3CDTF">2014-07-18T09:17:25Z</dcterms:created>
  <dcterms:modified xsi:type="dcterms:W3CDTF">2015-11-04T11:31:54Z</dcterms:modified>
</cp:coreProperties>
</file>