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89E4-EF30-4D68-B9FB-4E105EBA525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F053C50-0CF6-4819-9E5F-5DA39B636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89E4-EF30-4D68-B9FB-4E105EBA525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3C50-0CF6-4819-9E5F-5DA39B636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89E4-EF30-4D68-B9FB-4E105EBA525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3C50-0CF6-4819-9E5F-5DA39B636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89E4-EF30-4D68-B9FB-4E105EBA525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F053C50-0CF6-4819-9E5F-5DA39B636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89E4-EF30-4D68-B9FB-4E105EBA525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3C50-0CF6-4819-9E5F-5DA39B6362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89E4-EF30-4D68-B9FB-4E105EBA525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3C50-0CF6-4819-9E5F-5DA39B636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89E4-EF30-4D68-B9FB-4E105EBA525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F053C50-0CF6-4819-9E5F-5DA39B6362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89E4-EF30-4D68-B9FB-4E105EBA525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3C50-0CF6-4819-9E5F-5DA39B636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89E4-EF30-4D68-B9FB-4E105EBA525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3C50-0CF6-4819-9E5F-5DA39B636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89E4-EF30-4D68-B9FB-4E105EBA525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3C50-0CF6-4819-9E5F-5DA39B636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89E4-EF30-4D68-B9FB-4E105EBA525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3C50-0CF6-4819-9E5F-5DA39B6362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C6F89E4-EF30-4D68-B9FB-4E105EBA525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F053C50-0CF6-4819-9E5F-5DA39B6362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14290"/>
            <a:ext cx="8143932" cy="64628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43182"/>
            <a:ext cx="7772400" cy="3071834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Чудо на </a:t>
            </a:r>
            <a:r>
              <a:rPr lang="ru-RU" sz="9600" dirty="0" smtClean="0">
                <a:solidFill>
                  <a:srgbClr val="FFFF00"/>
                </a:solidFill>
              </a:rPr>
              <a:t>ладони</a:t>
            </a:r>
            <a:r>
              <a:rPr lang="ru-RU" sz="1600" dirty="0" smtClean="0">
                <a:solidFill>
                  <a:srgbClr val="FFFF00"/>
                </a:solidFill>
              </a:rPr>
              <a:t>(насекомые)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643578"/>
            <a:ext cx="4000528" cy="785818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Рачкова</a:t>
            </a:r>
            <a:r>
              <a:rPr lang="ru-RU" dirty="0" smtClean="0">
                <a:solidFill>
                  <a:schemeClr val="tx1"/>
                </a:solidFill>
              </a:rPr>
              <a:t> М.А.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МБДОУ Д</a:t>
            </a:r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ru-RU" dirty="0" smtClean="0">
                <a:solidFill>
                  <a:schemeClr val="tx1"/>
                </a:solidFill>
              </a:rPr>
              <a:t>С №2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00042"/>
            <a:ext cx="3328982" cy="562612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Челюсти кузнечика , которыми он  откусывает кусочки травы, действуют как кусачки.</a:t>
            </a:r>
            <a:endParaRPr lang="ru-RU" sz="3600" dirty="0"/>
          </a:p>
        </p:txBody>
      </p:sp>
      <p:pic>
        <p:nvPicPr>
          <p:cNvPr id="5" name="Содержимое 4" descr="origina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14744" y="428604"/>
            <a:ext cx="5072098" cy="57864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57166"/>
            <a:ext cx="3186106" cy="576899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Самка комара хоботком , словно шприцем, протыкает кожу и высасывает кровь.</a:t>
            </a:r>
            <a:endParaRPr lang="ru-RU" sz="3600" dirty="0"/>
          </a:p>
        </p:txBody>
      </p:sp>
      <p:pic>
        <p:nvPicPr>
          <p:cNvPr id="5" name="Содержимое 4" descr="Aedes_aegypti_biting_huma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71868" y="1000108"/>
            <a:ext cx="5286412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71480"/>
            <a:ext cx="2757478" cy="555468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Ротовые органы мухи впитывают жидкость. Как губка собирает воду.</a:t>
            </a:r>
            <a:endParaRPr lang="ru-RU" sz="3600" dirty="0"/>
          </a:p>
        </p:txBody>
      </p:sp>
      <p:pic>
        <p:nvPicPr>
          <p:cNvPr id="5" name="Содержимое 4" descr="10017-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00364" y="642918"/>
            <a:ext cx="6143636" cy="5286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00042"/>
            <a:ext cx="3114668" cy="562612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Язык улитки похож на грубый напильник. Улитка питается листьями. Плодами и цветами.</a:t>
            </a:r>
            <a:endParaRPr lang="ru-RU" sz="3600" dirty="0"/>
          </a:p>
        </p:txBody>
      </p:sp>
      <p:pic>
        <p:nvPicPr>
          <p:cNvPr id="5" name="Содержимое 4" descr="12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71868" y="428604"/>
            <a:ext cx="5286412" cy="56436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Окраска и защита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Окраска и форма тела многих беспозвоночных зависит от среды обитания. Это помогает им спасаться от врагов. Одни насекомые, благодаря окраске, становятся невидимыми. У других окраска настолько яркая. Что враги не рискуют к ним приближаться. Третьи выпускают в момент опасности струю едких химических веществ с резким запахом.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357166"/>
            <a:ext cx="3043230" cy="576899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Березовая пяденица почти невидима на древесном стволе.</a:t>
            </a:r>
            <a:endParaRPr lang="ru-RU" sz="3600" dirty="0"/>
          </a:p>
        </p:txBody>
      </p:sp>
      <p:pic>
        <p:nvPicPr>
          <p:cNvPr id="7" name="Содержимое 6" descr="4e9ccac84eb1f155b50d8f535f30aa94_ful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00430" y="500042"/>
            <a:ext cx="5643570" cy="56436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2900354" cy="5697559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Каллима</a:t>
            </a:r>
            <a:r>
              <a:rPr lang="ru-RU" sz="3600" dirty="0" smtClean="0"/>
              <a:t> , когда сидит спокойно, напоминает листок.</a:t>
            </a:r>
            <a:endParaRPr lang="ru-RU" sz="3600" dirty="0"/>
          </a:p>
        </p:txBody>
      </p:sp>
      <p:pic>
        <p:nvPicPr>
          <p:cNvPr id="5" name="Содержимое 4" descr="kallima_inachus_img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428992" y="571480"/>
            <a:ext cx="5500726" cy="5572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357166"/>
            <a:ext cx="3714776" cy="5768997"/>
          </a:xfrm>
        </p:spPr>
        <p:txBody>
          <a:bodyPr>
            <a:normAutofit fontScale="92500"/>
          </a:bodyPr>
          <a:lstStyle/>
          <a:p>
            <a:r>
              <a:rPr lang="ru-RU" sz="3600" dirty="0" smtClean="0"/>
              <a:t>Тело гусеницы большой гарпии имеет защитную окраску. А задирая хвост и голову с ярко окрашенным «личиком», она отпугивает птиц.</a:t>
            </a:r>
            <a:endParaRPr lang="ru-RU" sz="3600" dirty="0"/>
          </a:p>
        </p:txBody>
      </p:sp>
      <p:pic>
        <p:nvPicPr>
          <p:cNvPr id="5" name="Содержимое 4" descr="87354631d18a24c5609ea44c5c58d4c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14810" y="1500174"/>
            <a:ext cx="4714908" cy="3714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57166"/>
            <a:ext cx="3686172" cy="5768997"/>
          </a:xfrm>
        </p:spPr>
        <p:txBody>
          <a:bodyPr>
            <a:noAutofit/>
          </a:bodyPr>
          <a:lstStyle/>
          <a:p>
            <a:r>
              <a:rPr lang="ru-RU" sz="3200" dirty="0" smtClean="0"/>
              <a:t>Цветочный богомол схож с цветком, на котором он сидит. Попробуй, разгляди его! Насекомые в поисках пищи опускаются на цветок, и богомол их ловит.</a:t>
            </a:r>
            <a:endParaRPr lang="ru-RU" sz="3200" dirty="0"/>
          </a:p>
        </p:txBody>
      </p:sp>
      <p:pic>
        <p:nvPicPr>
          <p:cNvPr id="5" name="Содержимое 4" descr="36669-2e84e14c2b5f5e31dd1bbf487ea5efeb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00496" y="928670"/>
            <a:ext cx="4900618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57166"/>
            <a:ext cx="3257544" cy="5768997"/>
          </a:xfrm>
        </p:spPr>
        <p:txBody>
          <a:bodyPr>
            <a:normAutofit fontScale="92500"/>
          </a:bodyPr>
          <a:lstStyle/>
          <a:p>
            <a:r>
              <a:rPr lang="ru-RU" sz="3600" dirty="0" smtClean="0"/>
              <a:t>Насекомые ,окрашенные в красно-черные , желтые и черные тона, как правило, неприятны на вкус, и птицы их не трогают.</a:t>
            </a:r>
            <a:endParaRPr lang="ru-RU" sz="3600" dirty="0"/>
          </a:p>
        </p:txBody>
      </p:sp>
      <p:pic>
        <p:nvPicPr>
          <p:cNvPr id="5" name="Содержимое 4" descr="2-3_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43306" y="214290"/>
            <a:ext cx="2500330" cy="3000420"/>
          </a:xfrm>
        </p:spPr>
      </p:pic>
      <p:pic>
        <p:nvPicPr>
          <p:cNvPr id="6" name="Рисунок 5" descr="15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3429000"/>
            <a:ext cx="2624138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Насекомые и другие мелкие животные.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 всех взрослых насекомых по шесть ног, а тело их состоит из трех частей: головы, средней части тела и брюшка.</a:t>
            </a:r>
            <a:endParaRPr lang="ru-RU" dirty="0"/>
          </a:p>
        </p:txBody>
      </p:sp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3071810"/>
            <a:ext cx="5857916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00042"/>
            <a:ext cx="3114668" cy="562612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Муравей изготовился к бою. Сейчас он брызнет кислотой в слишком близко подобравшегося врага.</a:t>
            </a:r>
            <a:endParaRPr lang="ru-RU" sz="3600" dirty="0"/>
          </a:p>
        </p:txBody>
      </p:sp>
      <p:pic>
        <p:nvPicPr>
          <p:cNvPr id="5" name="Содержимое 4" descr="0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428992" y="1285860"/>
            <a:ext cx="5715008" cy="37107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dirty="0" smtClean="0"/>
              <a:t>Яички и потомство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Большинство самок беспозвоночных откладывают яички. Они, как правило, очень маленькие. Яички откладываются по одному или кучками. Часто их откладывают в разных местах. Яички помещаются там, где вылупившийся молодняк сможет легко прокормиться. Поищи в траве и среди листьев: ты наверняка найдешь какие-нибудь яички.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357166"/>
            <a:ext cx="3614734" cy="5768997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err="1" smtClean="0"/>
              <a:t>Слюнявица</a:t>
            </a:r>
            <a:r>
              <a:rPr lang="ru-RU" sz="3200" dirty="0" smtClean="0"/>
              <a:t> откладывает  яички на стебле растения. Вылупляясь, юная </a:t>
            </a:r>
            <a:r>
              <a:rPr lang="ru-RU" sz="3200" dirty="0" err="1" smtClean="0"/>
              <a:t>слюнявица</a:t>
            </a:r>
            <a:r>
              <a:rPr lang="ru-RU" sz="3200" dirty="0" smtClean="0"/>
              <a:t> высасывает из стебля сок, при этом из кончика брюшка пену. В этой пене прячется молодняк.</a:t>
            </a:r>
            <a:endParaRPr lang="ru-RU" sz="3200" dirty="0"/>
          </a:p>
        </p:txBody>
      </p:sp>
      <p:pic>
        <p:nvPicPr>
          <p:cNvPr id="7" name="Содержимое 6" descr="1a0bc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14810" y="857232"/>
            <a:ext cx="4786346" cy="44966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3614734" cy="5697559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/>
              <a:t>Самка капустницы откладывает яички на листе. Вылупившиеся гусеницы поедают его. Сама бабочка улетает, не заботясь больше ни о своих яичках, ни о молодняке.</a:t>
            </a:r>
            <a:endParaRPr lang="ru-RU" sz="3200" dirty="0"/>
          </a:p>
        </p:txBody>
      </p:sp>
      <p:pic>
        <p:nvPicPr>
          <p:cNvPr id="5" name="Содержимое 4" descr="0005-006-Na-nizhnej-storone-lista-samka-otkladyvaet-svoi-oranzhevye-jaichki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57686" y="642918"/>
            <a:ext cx="3286148" cy="2327688"/>
          </a:xfrm>
        </p:spPr>
      </p:pic>
      <p:pic>
        <p:nvPicPr>
          <p:cNvPr id="6" name="Рисунок 5" descr="b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108" y="3357562"/>
            <a:ext cx="4695465" cy="2967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3829048" cy="5840435"/>
          </a:xfrm>
        </p:spPr>
        <p:txBody>
          <a:bodyPr>
            <a:noAutofit/>
          </a:bodyPr>
          <a:lstStyle/>
          <a:p>
            <a:r>
              <a:rPr lang="ru-RU" dirty="0" smtClean="0"/>
              <a:t>Оса ловит и парализует гусениц. Затем она складывает их в свой глиняный горшок. Когда горшок заполняется, оса откладывает внутрь яички. Новорожденные личинки кормятся гусеницами.</a:t>
            </a:r>
            <a:endParaRPr lang="ru-RU" dirty="0"/>
          </a:p>
        </p:txBody>
      </p:sp>
      <p:pic>
        <p:nvPicPr>
          <p:cNvPr id="5" name="Содержимое 4" descr="Copie de IMG_488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43372" y="857232"/>
            <a:ext cx="5000628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3400420" cy="5697559"/>
          </a:xfrm>
        </p:spPr>
        <p:txBody>
          <a:bodyPr/>
          <a:lstStyle/>
          <a:p>
            <a:r>
              <a:rPr lang="ru-RU" sz="3600" dirty="0" smtClean="0"/>
              <a:t>Самка паука свивает для яичек паутинный кокон. Она таскает его в челюстях, пока не вылупится потомство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s1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00430" y="928670"/>
            <a:ext cx="5429288" cy="4929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57166"/>
            <a:ext cx="3614734" cy="5768997"/>
          </a:xfrm>
        </p:spPr>
        <p:txBody>
          <a:bodyPr>
            <a:noAutofit/>
          </a:bodyPr>
          <a:lstStyle/>
          <a:p>
            <a:r>
              <a:rPr lang="ru-RU" sz="3200" dirty="0" smtClean="0"/>
              <a:t>Улитка откладывает прямо в землю множество яичек и оставляет их на произвол судьбы. Крохотная новорожденная улитка очень похожа на взрослую.</a:t>
            </a:r>
            <a:endParaRPr lang="ru-RU" sz="3200" dirty="0"/>
          </a:p>
        </p:txBody>
      </p:sp>
      <p:pic>
        <p:nvPicPr>
          <p:cNvPr id="5" name="Содержимое 4" descr="childparent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00496" y="1285860"/>
            <a:ext cx="5143504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Как они передвигаются.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r>
              <a:rPr lang="ru-RU" dirty="0" smtClean="0"/>
              <a:t>Многие насекомые летают – для этого у них есть одна или две пары крыльев. </a:t>
            </a:r>
            <a:endParaRPr lang="ru-RU" dirty="0"/>
          </a:p>
        </p:txBody>
      </p:sp>
      <p:pic>
        <p:nvPicPr>
          <p:cNvPr id="5" name="Рисунок 4" descr="images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571744"/>
            <a:ext cx="5500726" cy="4071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Они и ходят, и прыгают, и ползают.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7" name="Содержимое 16"/>
          <p:cNvSpPr>
            <a:spLocks noGrp="1"/>
          </p:cNvSpPr>
          <p:nvPr>
            <p:ph sz="half" idx="1"/>
          </p:nvPr>
        </p:nvSpPr>
        <p:spPr>
          <a:xfrm>
            <a:off x="285720" y="1500174"/>
            <a:ext cx="4210080" cy="462598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У мухи на лапках есть подушечки с присосками и зацепки. Ими она пользуется, когда ходит кверху ногами.</a:t>
            </a:r>
            <a:endParaRPr lang="ru-RU" sz="3600" dirty="0"/>
          </a:p>
        </p:txBody>
      </p:sp>
      <p:pic>
        <p:nvPicPr>
          <p:cNvPr id="26" name="Содержимое 25" descr="18425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57686" y="1714488"/>
            <a:ext cx="4500594" cy="4000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214290"/>
            <a:ext cx="4038600" cy="4143403"/>
          </a:xfrm>
        </p:spPr>
        <p:txBody>
          <a:bodyPr>
            <a:noAutofit/>
          </a:bodyPr>
          <a:lstStyle/>
          <a:p>
            <a:r>
              <a:rPr lang="ru-RU" sz="3600" dirty="0" smtClean="0"/>
              <a:t>Это гусеница пяденицы. Она подтягивает задние ноги к передним, а затем продвигает передние ноги вперед.</a:t>
            </a:r>
            <a:endParaRPr lang="ru-RU" sz="3600" dirty="0"/>
          </a:p>
        </p:txBody>
      </p:sp>
      <p:pic>
        <p:nvPicPr>
          <p:cNvPr id="5" name="Содержимое 4" descr="image00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0562" y="1857364"/>
            <a:ext cx="4357718" cy="35250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r>
              <a:rPr lang="ru-RU" dirty="0" smtClean="0"/>
              <a:t>Кузнечик может прыгнуть на расстояние, в 20 раз превосходящее длину его тела. А если он выпустит крылья, то улетит, планируя еще дальше.</a:t>
            </a:r>
          </a:p>
          <a:p>
            <a:endParaRPr lang="ru-RU" dirty="0"/>
          </a:p>
        </p:txBody>
      </p:sp>
      <p:pic>
        <p:nvPicPr>
          <p:cNvPr id="7" name="Рисунок 6" descr="images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928934"/>
            <a:ext cx="5929354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r>
              <a:rPr lang="ru-RU" dirty="0" smtClean="0"/>
              <a:t>Земляной червь ползает, сокращая мышцы: сначала какая-то часть его тела становится длиннее и тоньше, а затем -  короче и толще.</a:t>
            </a:r>
            <a:endParaRPr lang="ru-RU" dirty="0"/>
          </a:p>
        </p:txBody>
      </p:sp>
      <p:pic>
        <p:nvPicPr>
          <p:cNvPr id="4" name="Рисунок 3" descr="Lumbricida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428868"/>
            <a:ext cx="7715304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dirty="0" smtClean="0"/>
              <a:t>Как они питаются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r>
              <a:rPr lang="ru-RU" dirty="0" smtClean="0"/>
              <a:t>Все они питаются по-разному. Одни едят растения, другие мельчайшую живность, третьи – и то, и другое. Некоторые питаются кровью.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571480"/>
            <a:ext cx="3186106" cy="555468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Бабочки и мотыльки с помощью особого зонда высасывают нектар из цветка.</a:t>
            </a:r>
            <a:endParaRPr lang="ru-RU" sz="3600" dirty="0"/>
          </a:p>
        </p:txBody>
      </p:sp>
      <p:pic>
        <p:nvPicPr>
          <p:cNvPr id="7" name="Содержимое 6" descr="5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43306" y="1142984"/>
            <a:ext cx="5072098" cy="50720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179</TotalTime>
  <Words>600</Words>
  <Application>Microsoft Office PowerPoint</Application>
  <PresentationFormat>Экран (4:3)</PresentationFormat>
  <Paragraphs>34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Чудо на ладони(насекомые)</vt:lpstr>
      <vt:lpstr>Насекомые и другие мелкие животные.</vt:lpstr>
      <vt:lpstr>Как они передвигаются.</vt:lpstr>
      <vt:lpstr>Они и ходят, и прыгают, и ползают. </vt:lpstr>
      <vt:lpstr>Слайд 5</vt:lpstr>
      <vt:lpstr>Слайд 6</vt:lpstr>
      <vt:lpstr>Слайд 7</vt:lpstr>
      <vt:lpstr>Как они питаются</vt:lpstr>
      <vt:lpstr>Слайд 9</vt:lpstr>
      <vt:lpstr>Слайд 10</vt:lpstr>
      <vt:lpstr>Слайд 11</vt:lpstr>
      <vt:lpstr>Слайд 12</vt:lpstr>
      <vt:lpstr>Слайд 13</vt:lpstr>
      <vt:lpstr>Окраска и защита</vt:lpstr>
      <vt:lpstr>Слайд 15</vt:lpstr>
      <vt:lpstr>Слайд 16</vt:lpstr>
      <vt:lpstr>Слайд 17</vt:lpstr>
      <vt:lpstr>Слайд 18</vt:lpstr>
      <vt:lpstr>Слайд 19</vt:lpstr>
      <vt:lpstr>Слайд 20</vt:lpstr>
      <vt:lpstr>Яички и потомство</vt:lpstr>
      <vt:lpstr>Слайд 22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Чудо на ладони</dc:title>
  <dc:creator>Admin</dc:creator>
  <cp:lastModifiedBy>Admin</cp:lastModifiedBy>
  <cp:revision>20</cp:revision>
  <dcterms:created xsi:type="dcterms:W3CDTF">2014-04-11T07:28:42Z</dcterms:created>
  <dcterms:modified xsi:type="dcterms:W3CDTF">2014-04-16T04:58:34Z</dcterms:modified>
</cp:coreProperties>
</file>