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>
        <p:scale>
          <a:sx n="50" d="100"/>
          <a:sy n="50" d="100"/>
        </p:scale>
        <p:origin x="-558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06" y="97470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Двенадцать братьев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за другом бродят,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Но друг друга не обгоняют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997" y="4208627"/>
            <a:ext cx="61206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к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в гости: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седой, другой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молодой,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скачет, а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плачет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img0.liveinternet.ru/images/attach/c/3/74/987/74987996_large_img0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900" y="3876535"/>
            <a:ext cx="2688208" cy="2688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1.liveinternet.ru/images/attach/c/3/74/987/74987997_large_img00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22" b="67889" l="32111" r="6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450" t="33764" r="32450" b="32360"/>
          <a:stretch/>
        </p:blipFill>
        <p:spPr bwMode="auto">
          <a:xfrm>
            <a:off x="6156176" y="817053"/>
            <a:ext cx="2665932" cy="257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6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datai/okruzhajuschij-mir/Vremena-goda-dlja-detej/0004-003-Smena-vremjon-god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68" y="464344"/>
            <a:ext cx="6552728" cy="6326773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1138" y="0"/>
            <a:ext cx="9144000" cy="54868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/>
              <a:t>Смена времён </a:t>
            </a:r>
            <a:r>
              <a:rPr lang="ru-RU" sz="3200" b="1" dirty="0" smtClean="0"/>
              <a:t>года.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0959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372741" y="3950023"/>
            <a:ext cx="2167180" cy="233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5484" y="3950023"/>
            <a:ext cx="2167180" cy="233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img-fotki.yandex.ru/get/6516/16969765.b1/0_6b6de_4ec82db0_orig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70" t="64006" r="61281"/>
          <a:stretch/>
        </p:blipFill>
        <p:spPr bwMode="auto">
          <a:xfrm>
            <a:off x="2551487" y="2329098"/>
            <a:ext cx="935128" cy="8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866128" y="3950023"/>
            <a:ext cx="2167180" cy="233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15395" y="3950023"/>
            <a:ext cx="2167180" cy="233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866128" y="1005403"/>
            <a:ext cx="2167180" cy="2256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15395" y="1005403"/>
            <a:ext cx="2167180" cy="2256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72741" y="1005403"/>
            <a:ext cx="2167180" cy="2256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5484" y="1005403"/>
            <a:ext cx="2167180" cy="2256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aerobicka.ru/gxnnl/gitarnye_minusovki_skachat_besplatno_1665_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52" y="1297066"/>
            <a:ext cx="1824137" cy="167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41.radikal.ru/i091/0812/e4/46de1804df6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73" y="2126509"/>
            <a:ext cx="162019" cy="1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-fotki.yandex.ru/get/6516/16969765.b1/0_6b6de_4ec82db0_orig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18" t="32185" r="61505" b="35629"/>
          <a:stretch/>
        </p:blipFill>
        <p:spPr bwMode="auto">
          <a:xfrm>
            <a:off x="2447554" y="1020362"/>
            <a:ext cx="1091062" cy="87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6516/16969765.b1/0_6b6de_4ec82db0_orig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20" t="231" r="21677" b="69061"/>
          <a:stretch/>
        </p:blipFill>
        <p:spPr bwMode="auto">
          <a:xfrm>
            <a:off x="3329131" y="1459073"/>
            <a:ext cx="1081767" cy="76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41.radikal.ru/i091/0812/e4/46de1804df6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3" y="2246424"/>
            <a:ext cx="204481" cy="2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41.radikal.ru/i091/0812/e4/46de1804df6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74" y="2136253"/>
            <a:ext cx="162018" cy="1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ELOV\Desktop\c77443c53fde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664" b="46400"/>
          <a:stretch/>
        </p:blipFill>
        <p:spPr bwMode="auto">
          <a:xfrm>
            <a:off x="4788236" y="1130080"/>
            <a:ext cx="1873267" cy="21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0.liveinternet.ru/images/attach/c/4/79/777/79777698_large_Devochka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865" y="3814215"/>
            <a:ext cx="1854218" cy="18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&amp;mcy;&amp;acy;&amp;lcy;&amp;softcy;&amp;chcy;&amp;icy;&amp;kcy;,&amp;kcy;&amp;lcy;&amp;icy;&amp;pcy;&amp;acy;&amp;rcy;&amp;tcy;, &amp;ocy;&amp;tcy;&amp;rcy;&amp;icy;&amp;scy;&amp;ocy;&amp;vcy;&amp;kcy;&amp;icy;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292" y="3994826"/>
            <a:ext cx="1026121" cy="14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&amp;mcy;&amp;acy;&amp;lcy;&amp;softcy;&amp;chcy;&amp;icy;&amp;kcy; &amp;kcy;&amp;ocy;&amp;pcy;&amp;acy;&amp;iecy;&amp;tcy; &amp;scy;&amp;ncy;&amp;iecy;&amp;gcy; &amp;lcy;&amp;ocy;&amp;pcy;&amp;acy;&amp;tcy;&amp;kcy;&amp;ocy;&amp;jcy;, &amp;zcy;&amp;icy;&amp;mcy;&amp;acy;,&amp;kcy;&amp;lcy;&amp;icy;&amp;pcy;&amp;acy;&amp;rcy;&amp;tcy;, &amp;ocy;&amp;tcy;&amp;rcy;&amp;icy;&amp;scy;&amp;ocy;&amp;vcy;&amp;kcy;&amp;icy;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43" y="4799393"/>
            <a:ext cx="1490493" cy="14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img-fotki.yandex.ru/get/6723/981986.4f/0_8880e_eea2051_ori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432" y="5214371"/>
            <a:ext cx="1267148" cy="9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lenagold.narod.ru/fon/clipart/p/pti/ptah11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93" t="27278" r="1745" b="41900"/>
          <a:stretch/>
        </p:blipFill>
        <p:spPr bwMode="auto">
          <a:xfrm>
            <a:off x="4615395" y="3994826"/>
            <a:ext cx="1490074" cy="11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1.liveinternet.ru/images/attach/c/4/79/777/79777039_large_Belochka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925" y="3986350"/>
            <a:ext cx="1242252" cy="12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q.foto.radikal.ru/0702/f7a6fccd256c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074" y="4897663"/>
            <a:ext cx="1255136" cy="12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allpng.com/cliparts/k/konjki-figurnye33-1500x1405.pn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99" b="44141"/>
          <a:stretch/>
        </p:blipFill>
        <p:spPr bwMode="auto">
          <a:xfrm flipH="1">
            <a:off x="7660257" y="3997963"/>
            <a:ext cx="1220319" cy="96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artalbum.org.ua/images/news/sport_balls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871056"/>
            <a:ext cx="1423987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ELOV\Desktop\0_c47bd_1fe1f966_XL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730" y="1363529"/>
            <a:ext cx="1023934" cy="181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BELOV\Desktop\0_c47c9_8b0962ce_XL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61744" y="1515594"/>
            <a:ext cx="1405968" cy="16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485" y="3265587"/>
            <a:ext cx="2167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светит солнышко?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70129" y="3279979"/>
            <a:ext cx="2167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Какие выпадают осадки?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15395" y="3279978"/>
            <a:ext cx="2167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происходит с деревьями?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61744" y="3303692"/>
            <a:ext cx="2167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 занимаются взрослые?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5485" y="6204372"/>
            <a:ext cx="2167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меняется одежда?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70129" y="6218764"/>
            <a:ext cx="2167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 занимаются животные?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61744" y="6242477"/>
            <a:ext cx="21671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Детские забавы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08003" y="6242477"/>
            <a:ext cx="2167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происходит в жизни птиц?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Алгоритм 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Времена года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”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9568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</TotalTime>
  <Words>51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Презентация PowerPoint</vt:lpstr>
      <vt:lpstr>Смена времён года.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</dc:creator>
  <cp:lastModifiedBy>BELOV</cp:lastModifiedBy>
  <cp:revision>56</cp:revision>
  <dcterms:created xsi:type="dcterms:W3CDTF">2014-03-18T10:32:45Z</dcterms:created>
  <dcterms:modified xsi:type="dcterms:W3CDTF">2014-04-16T06:36:12Z</dcterms:modified>
</cp:coreProperties>
</file>