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jpe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ims.mixei.ru/gallery/img_originals/the_sims_3___seasons_141/sims-3-seasons_20121030_173328628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602" y="4615"/>
            <a:ext cx="9126209" cy="6841604"/>
          </a:xfrm>
          <a:prstGeom prst="rect">
            <a:avLst/>
          </a:prstGeom>
          <a:effectLst>
            <a:outerShdw blurRad="50800" dist="50800" dir="5400000" algn="ctr" rotWithShape="0">
              <a:schemeClr val="accent2">
                <a:lumMod val="60000"/>
                <a:lumOff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461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дошкольное  образовательное учреждение детский сад №50 комбинированного вида Колпинского района г. Санкт-Петербурга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5655151"/>
            <a:ext cx="39421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Составила: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ГДОУ №50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Белова Екатерина Александровна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7884" y="2797225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ВРЕМЕНА ГОДА</a:t>
            </a:r>
            <a:endParaRPr lang="ru-RU" sz="5400" b="1" cap="all" dirty="0">
              <a:ln w="0">
                <a:solidFill>
                  <a:schemeClr val="accent1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458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54868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/>
              <a:t>Определи</a:t>
            </a:r>
            <a:r>
              <a:rPr lang="ru-RU" sz="2800" b="1" dirty="0"/>
              <a:t>, какое время года изображено на картинках</a:t>
            </a:r>
            <a:r>
              <a:rPr lang="ru-RU" sz="2800" b="1" dirty="0" smtClean="0"/>
              <a:t>. </a:t>
            </a:r>
            <a:r>
              <a:rPr lang="ru-RU" sz="2400" b="1" dirty="0" smtClean="0"/>
              <a:t>Что </a:t>
            </a:r>
            <a:r>
              <a:rPr lang="ru-RU" sz="2800" b="1" dirty="0"/>
              <a:t>происходит с природой в это время года?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8" b="2972"/>
          <a:stretch/>
        </p:blipFill>
        <p:spPr bwMode="auto">
          <a:xfrm>
            <a:off x="323528" y="1196752"/>
            <a:ext cx="3726716" cy="2482589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137758"/>
            <a:ext cx="3726716" cy="2537877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25"/>
          <a:stretch/>
        </p:blipFill>
        <p:spPr bwMode="auto">
          <a:xfrm>
            <a:off x="5004048" y="1213763"/>
            <a:ext cx="3764798" cy="2465883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4137758"/>
            <a:ext cx="3764798" cy="2537877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70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перфолента 4"/>
          <p:cNvSpPr/>
          <p:nvPr/>
        </p:nvSpPr>
        <p:spPr>
          <a:xfrm>
            <a:off x="1475656" y="35608"/>
            <a:ext cx="6192688" cy="1584176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35608"/>
            <a:ext cx="5400600" cy="114300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год = 12 месяцам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3582" y="1995775"/>
            <a:ext cx="1951110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д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екабрь</a:t>
            </a:r>
          </a:p>
          <a:p>
            <a:pPr algn="ctr">
              <a:lnSpc>
                <a:spcPct val="150000"/>
              </a:lnSpc>
            </a:pP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я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нварь</a:t>
            </a:r>
          </a:p>
          <a:p>
            <a:pPr algn="ctr">
              <a:lnSpc>
                <a:spcPct val="150000"/>
              </a:lnSpc>
            </a:pP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ф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евраль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0608" y="4558110"/>
            <a:ext cx="1657057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март</a:t>
            </a:r>
          </a:p>
          <a:p>
            <a:pPr algn="ctr">
              <a:lnSpc>
                <a:spcPct val="150000"/>
              </a:lnSpc>
            </a:pP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апрель</a:t>
            </a:r>
          </a:p>
          <a:p>
            <a:pPr algn="ctr">
              <a:lnSpc>
                <a:spcPct val="150000"/>
              </a:lnSpc>
            </a:pP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май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56626" y="2024385"/>
            <a:ext cx="1550681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и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юнь</a:t>
            </a:r>
          </a:p>
          <a:p>
            <a:pPr algn="ctr">
              <a:lnSpc>
                <a:spcPct val="150000"/>
              </a:lnSpc>
            </a:pP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и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юль</a:t>
            </a:r>
          </a:p>
          <a:p>
            <a:pPr algn="ctr">
              <a:lnSpc>
                <a:spcPct val="150000"/>
              </a:lnSpc>
            </a:pP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август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87770" y="4558109"/>
            <a:ext cx="2088392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сентябрь</a:t>
            </a:r>
          </a:p>
          <a:p>
            <a:pPr algn="ctr">
              <a:lnSpc>
                <a:spcPct val="150000"/>
              </a:lnSpc>
            </a:pP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октябрь</a:t>
            </a:r>
          </a:p>
          <a:p>
            <a:pPr algn="ctr">
              <a:lnSpc>
                <a:spcPct val="150000"/>
              </a:lnSpc>
            </a:pP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ноябрь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5932" y="2139948"/>
            <a:ext cx="1199022" cy="18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5932" y="4677991"/>
            <a:ext cx="1194654" cy="17915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1076" y="2115655"/>
            <a:ext cx="1190212" cy="17915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1086" y="4659613"/>
            <a:ext cx="1192989" cy="1791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31105" y="1844824"/>
            <a:ext cx="3927174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3582" y="4364359"/>
            <a:ext cx="3927174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02804" y="1851916"/>
            <a:ext cx="3927174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02804" y="4385641"/>
            <a:ext cx="3927174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81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43440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737680"/>
              </p:ext>
            </p:extLst>
          </p:nvPr>
        </p:nvGraphicFramePr>
        <p:xfrm>
          <a:off x="179512" y="896988"/>
          <a:ext cx="8757660" cy="5700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9220"/>
                <a:gridCol w="2919220"/>
                <a:gridCol w="2919220"/>
              </a:tblGrid>
              <a:tr h="2850182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50182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054" name="Picture 6" descr="http://img-fotki.yandex.ru/get/6200/101695605.de9/0_9dcd3_90de51d8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476" y="3511916"/>
            <a:ext cx="2586640" cy="310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1.bp.blogspot.com/-5B27CFlhbx0/UM8hq9xFIQI/AAAAAAAADmA/fbVurT8Laps/s1600/0_7b013_232a02b2_XXX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574" y="1056373"/>
            <a:ext cx="2312109" cy="258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s53.radikal.ru/i141/0811/ec/f7caafddb99b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3"/>
          <a:stretch/>
        </p:blipFill>
        <p:spPr bwMode="auto">
          <a:xfrm>
            <a:off x="399550" y="4062445"/>
            <a:ext cx="2812263" cy="214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clipartov.net/images/mini/17/000001604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056373"/>
            <a:ext cx="2520280" cy="2520280"/>
          </a:xfrm>
          <a:prstGeom prst="ellipse">
            <a:avLst/>
          </a:prstGeom>
          <a:ln w="63500" cap="rnd">
            <a:solidFill>
              <a:schemeClr val="bg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img-fotki.yandex.ru/get/5814/28257045.67d/0_72a85_20f03b95_L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310404"/>
            <a:ext cx="2602260" cy="220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C:\Users\BELOV\Desktop\3877818-thumb.png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87980"/>
            <a:ext cx="2449351" cy="229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986" y="318170"/>
            <a:ext cx="9144000" cy="54868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 рисунки и скажи когда это бывает? Назови время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6" descr="http://img-fotki.yandex.ru/get/6200/101695605.de9/0_9dcd3_90de51d8_XL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2405" y="3511916"/>
            <a:ext cx="2586640" cy="310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://s53.radikal.ru/i141/0811/ec/f7caafddb99b.pn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253"/>
          <a:stretch/>
        </p:blipFill>
        <p:spPr bwMode="auto">
          <a:xfrm>
            <a:off x="184496" y="4062444"/>
            <a:ext cx="2812263" cy="214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7" descr="C:\Users\BELOV\Desktop\3877818-thumb.png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105" y="3987980"/>
            <a:ext cx="2449351" cy="229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35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0</TotalTime>
  <Words>61</Words>
  <Application>Microsoft Office PowerPoint</Application>
  <PresentationFormat>Экран (4:3)</PresentationFormat>
  <Paragraphs>20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Тема1</vt:lpstr>
      <vt:lpstr>Презентация PowerPoint</vt:lpstr>
      <vt:lpstr>Определи, какое время года изображено на картинках. Что происходит с природой в это время года?</vt:lpstr>
      <vt:lpstr>1 год = 12 месяцам</vt:lpstr>
      <vt:lpstr>Рассмотри рисунки и скажи когда это бывает? Назови время года.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BELOV</dc:creator>
  <cp:lastModifiedBy>BELOV</cp:lastModifiedBy>
  <cp:revision>1</cp:revision>
  <dcterms:created xsi:type="dcterms:W3CDTF">2014-04-16T06:33:30Z</dcterms:created>
  <dcterms:modified xsi:type="dcterms:W3CDTF">2014-04-16T06:35:02Z</dcterms:modified>
</cp:coreProperties>
</file>