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bg.ru/upload/stars_texture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640960" cy="6447621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apocalyps.info/Failes/Images/Techology/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"/>
          <a:stretch/>
        </p:blipFill>
        <p:spPr bwMode="auto">
          <a:xfrm>
            <a:off x="611560" y="1021888"/>
            <a:ext cx="7689799" cy="4814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9724" y="11087"/>
            <a:ext cx="9163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Солнечная система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74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otobg.ru/upload/stars_texture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47621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g0.joyreactor.cc/pics/post/full/%D0%B8%D0%BD%D1%82%D0%B5%D1%80%D0%B5%D1%81%D0%BD%D1%8B%D0%B5-%D1%84%D0%B0%D0%BA%D1%82%D1%8B-%D0%B2%D1%81%D0%B5%D0%BB%D0%B5%D0%BD%D0%BD%D0%B0%D1%8F-77814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22" y="764704"/>
            <a:ext cx="6660231" cy="438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724" y="11087"/>
            <a:ext cx="9163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Вселенная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57" y="538477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Вселенная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бесконечное пространство, включающее в себя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представить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миллиарды звёзд, Солнце, планеты, в том числе наша Земля, её растения, животные, люди – всё это тоже Вселенная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bg.ru/upload/stars_texture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640960" cy="6447621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Солнце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30120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большая звезда в центре Солнечной системы. Солнце даёт нам свет и тепло. Оно состоит из раскалённых газов – водорода и гелия. Возраст Солнца равен примерно пять миллиардам лет.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strofishki.net/wp-content/uploads/2012/09/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83" b="93284" l="4000" r="93250">
                        <a14:foregroundMark x1="8250" y1="65672" x2="8250" y2="65672"/>
                        <a14:foregroundMark x1="9000" y1="64677" x2="9000" y2="64677"/>
                        <a14:foregroundMark x1="5750" y1="52239" x2="5750" y2="52239"/>
                        <a14:foregroundMark x1="7250" y1="38806" x2="7250" y2="38806"/>
                        <a14:foregroundMark x1="6750" y1="36318" x2="6750" y2="36318"/>
                        <a14:foregroundMark x1="7750" y1="34826" x2="7750" y2="34826"/>
                        <a14:foregroundMark x1="8000" y1="32090" x2="8000" y2="32090"/>
                        <a14:foregroundMark x1="11500" y1="28358" x2="11500" y2="28358"/>
                        <a14:foregroundMark x1="12750" y1="27114" x2="12750" y2="27114"/>
                        <a14:foregroundMark x1="14000" y1="24378" x2="14000" y2="24378"/>
                        <a14:foregroundMark x1="16750" y1="21393" x2="16750" y2="21393"/>
                        <a14:foregroundMark x1="19250" y1="19154" x2="19250" y2="19154"/>
                        <a14:foregroundMark x1="23750" y1="15174" x2="23750" y2="15174"/>
                        <a14:foregroundMark x1="28000" y1="12438" x2="28000" y2="12438"/>
                        <a14:foregroundMark x1="46000" y1="7463" x2="46000" y2="7463"/>
                        <a14:foregroundMark x1="55500" y1="3980" x2="55500" y2="3980"/>
                        <a14:foregroundMark x1="79500" y1="14677" x2="79500" y2="14677"/>
                        <a14:foregroundMark x1="82500" y1="15920" x2="82500" y2="15920"/>
                        <a14:foregroundMark x1="82500" y1="14179" x2="82500" y2="14179"/>
                        <a14:foregroundMark x1="80750" y1="17164" x2="80750" y2="17164"/>
                        <a14:foregroundMark x1="93250" y1="36567" x2="93250" y2="36567"/>
                        <a14:foregroundMark x1="90250" y1="62687" x2="90250" y2="62687"/>
                        <a14:foregroundMark x1="83250" y1="74876" x2="83250" y2="74876"/>
                        <a14:foregroundMark x1="77000" y1="80597" x2="77000" y2="80597"/>
                        <a14:foregroundMark x1="72000" y1="83582" x2="70500" y2="86070"/>
                        <a14:foregroundMark x1="65750" y1="86567" x2="65750" y2="86567"/>
                        <a14:foregroundMark x1="40250" y1="93284" x2="41000" y2="93284"/>
                        <a14:foregroundMark x1="35750" y1="87811" x2="35750" y2="87811"/>
                        <a14:foregroundMark x1="29500" y1="83582" x2="29500" y2="83582"/>
                        <a14:foregroundMark x1="23250" y1="80597" x2="22500" y2="80348"/>
                        <a14:foregroundMark x1="18000" y1="75622" x2="18000" y2="75622"/>
                        <a14:foregroundMark x1="14500" y1="73383" x2="14500" y2="73383"/>
                        <a14:foregroundMark x1="65750" y1="7463" x2="65750" y2="7463"/>
                        <a14:foregroundMark x1="61000" y1="5970" x2="61000" y2="5970"/>
                        <a14:foregroundMark x1="63000" y1="5970" x2="63000" y2="5970"/>
                        <a14:foregroundMark x1="75750" y1="14925" x2="76500" y2="14925"/>
                        <a14:foregroundMark x1="86000" y1="21393" x2="86000" y2="21393"/>
                        <a14:foregroundMark x1="92000" y1="29353" x2="92000" y2="30100"/>
                        <a14:foregroundMark x1="69000" y1="45522" x2="69000" y2="45522"/>
                        <a14:foregroundMark x1="33000" y1="67413" x2="33000" y2="67413"/>
                        <a14:foregroundMark x1="37750" y1="90796" x2="40000" y2="88806"/>
                        <a14:foregroundMark x1="48750" y1="91045" x2="48750" y2="91045"/>
                        <a14:foregroundMark x1="16000" y1="77612" x2="16000" y2="77612"/>
                        <a14:foregroundMark x1="7750" y1="60199" x2="7750" y2="60199"/>
                        <a14:foregroundMark x1="6500" y1="61940" x2="6500" y2="61940"/>
                        <a14:foregroundMark x1="4000" y1="65920" x2="4000" y2="65920"/>
                        <a14:foregroundMark x1="6250" y1="50995" x2="6250" y2="50995"/>
                        <a14:foregroundMark x1="5500" y1="38308" x2="5500" y2="38308"/>
                        <a14:foregroundMark x1="6000" y1="34080" x2="6000" y2="34080"/>
                        <a14:foregroundMark x1="8500" y1="30846" x2="9250" y2="30846"/>
                        <a14:foregroundMark x1="21000" y1="17662" x2="21000" y2="17662"/>
                        <a14:foregroundMark x1="30750" y1="11443" x2="30750" y2="11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3061" y="1173432"/>
            <a:ext cx="3616841" cy="363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1034" y="1656344"/>
            <a:ext cx="187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Солнечное</a:t>
            </a:r>
            <a:r>
              <a:rPr lang="ru-RU" dirty="0" smtClean="0">
                <a:solidFill>
                  <a:sysClr val="windowText" lastClr="000000"/>
                </a:solidFill>
              </a:rPr>
              <a:t> ядро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1534" y="3274438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1534" y="2482350"/>
            <a:ext cx="189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пятна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97278" y="1978294"/>
            <a:ext cx="2178496" cy="68872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101334" y="2667016"/>
            <a:ext cx="1754940" cy="96970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85310" y="3490462"/>
            <a:ext cx="1880700" cy="10081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6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fotobg.ru/upload/stars_texture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51520" y="188640"/>
            <a:ext cx="8640960" cy="6447621"/>
          </a:xfrm>
          <a:prstGeom prst="roundRect">
            <a:avLst/>
          </a:prstGeom>
          <a:solidFill>
            <a:schemeClr val="bg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" y="220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Земля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058221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 известная нам планета, на которой есть жизнь. На Земле обитают животные, растения и люди. Земля удалена от Солнца как раз настолько, что условия на её поверхности оказались пригодными для жизни. На планетах, расположенных близко к Солнцу, слишком жарко, на удалённых от Солнца – слишком холодно.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http://biofile.ru/pic/pzemlya-s1-1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55" b="100000" l="0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70" y="1272392"/>
            <a:ext cx="4579566" cy="33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545700" y="3286870"/>
            <a:ext cx="142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Земная кора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520609" y="1999890"/>
            <a:ext cx="1067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Мантия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520609" y="2576891"/>
            <a:ext cx="180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</a:t>
            </a:r>
            <a:r>
              <a:rPr lang="ru-RU" dirty="0" smtClean="0"/>
              <a:t> ядро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78711" y="1333592"/>
            <a:ext cx="214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</a:t>
            </a:r>
            <a:r>
              <a:rPr lang="ru-RU" dirty="0" smtClean="0"/>
              <a:t> ядро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4109057" y="2369222"/>
            <a:ext cx="1368154" cy="4153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818778" y="3432632"/>
            <a:ext cx="684078" cy="778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599854" y="2832352"/>
            <a:ext cx="920754" cy="460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749017" y="1690877"/>
            <a:ext cx="1512168" cy="11644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</TotalTime>
  <Words>149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38</cp:revision>
  <dcterms:created xsi:type="dcterms:W3CDTF">2014-04-07T06:47:33Z</dcterms:created>
  <dcterms:modified xsi:type="dcterms:W3CDTF">2014-04-16T06:39:59Z</dcterms:modified>
</cp:coreProperties>
</file>