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59DA-64CA-4903-9086-751D34F2ED2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23-5314-473C-84E5-85AB0F4B1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59DA-64CA-4903-9086-751D34F2ED2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23-5314-473C-84E5-85AB0F4B1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59DA-64CA-4903-9086-751D34F2ED2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23-5314-473C-84E5-85AB0F4B1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59DA-64CA-4903-9086-751D34F2ED2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23-5314-473C-84E5-85AB0F4B1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59DA-64CA-4903-9086-751D34F2ED2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24AB023-5314-473C-84E5-85AB0F4B1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59DA-64CA-4903-9086-751D34F2ED2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23-5314-473C-84E5-85AB0F4B1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59DA-64CA-4903-9086-751D34F2ED2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23-5314-473C-84E5-85AB0F4B1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59DA-64CA-4903-9086-751D34F2ED2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23-5314-473C-84E5-85AB0F4B1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59DA-64CA-4903-9086-751D34F2ED2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23-5314-473C-84E5-85AB0F4B1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59DA-64CA-4903-9086-751D34F2ED2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23-5314-473C-84E5-85AB0F4B1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59DA-64CA-4903-9086-751D34F2ED2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23-5314-473C-84E5-85AB0F4B1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3E59DA-64CA-4903-9086-751D34F2ED2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4AB023-5314-473C-84E5-85AB0F4B1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980756"/>
            <a:ext cx="5143536" cy="45200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Деревья</a:t>
            </a:r>
            <a:r>
              <a:rPr lang="ru-RU" sz="9600" dirty="0" smtClean="0"/>
              <a:t> </a:t>
            </a:r>
            <a:endParaRPr lang="ru-RU" sz="9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572132" y="4214818"/>
            <a:ext cx="3357586" cy="2357454"/>
          </a:xfrm>
        </p:spPr>
        <p:txBody>
          <a:bodyPr/>
          <a:lstStyle/>
          <a:p>
            <a:pPr algn="r"/>
            <a:r>
              <a:rPr lang="ru-RU" dirty="0" err="1" smtClean="0"/>
              <a:t>Рачкова</a:t>
            </a:r>
            <a:r>
              <a:rPr lang="ru-RU" dirty="0" smtClean="0"/>
              <a:t> М.Ш.</a:t>
            </a:r>
          </a:p>
          <a:p>
            <a:pPr algn="r"/>
            <a:r>
              <a:rPr lang="ru-RU" dirty="0" smtClean="0"/>
              <a:t>МБДОУ  Д/С №2</a:t>
            </a:r>
          </a:p>
          <a:p>
            <a:pPr algn="r"/>
            <a:r>
              <a:rPr lang="ru-RU" dirty="0" smtClean="0"/>
              <a:t>с.Черниговка</a:t>
            </a:r>
          </a:p>
          <a:p>
            <a:pPr algn="r"/>
            <a:r>
              <a:rPr lang="ru-RU" dirty="0" smtClean="0"/>
              <a:t> 2014год.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285729"/>
            <a:ext cx="8229600" cy="1428759"/>
          </a:xfrm>
        </p:spPr>
        <p:txBody>
          <a:bodyPr>
            <a:normAutofit/>
          </a:bodyPr>
          <a:lstStyle/>
          <a:p>
            <a:r>
              <a:rPr lang="ru-RU" dirty="0" smtClean="0"/>
              <a:t>Многие деревья осенью теряют листву. У большинства таких деревьев мягкие. Плоские листья.</a:t>
            </a:r>
            <a:endParaRPr lang="ru-RU" dirty="0"/>
          </a:p>
        </p:txBody>
      </p:sp>
      <p:pic>
        <p:nvPicPr>
          <p:cNvPr id="7" name="Рисунок 6" descr="clip_image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714488"/>
            <a:ext cx="7429552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is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642918"/>
            <a:ext cx="7858180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Вечнозеленые деревья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164307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Другие деревья называют вечнозелеными, потому что они сохраняют листву всю зиму. У большинства вечнозеленых деревьев листья жесткие. Восковидные.</a:t>
            </a:r>
            <a:endParaRPr lang="ru-RU" dirty="0"/>
          </a:p>
        </p:txBody>
      </p:sp>
      <p:pic>
        <p:nvPicPr>
          <p:cNvPr id="4" name="Рисунок 3" descr="Хвойные-деревья-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5" y="4357694"/>
            <a:ext cx="3331681" cy="2500306"/>
          </a:xfrm>
          <a:prstGeom prst="rect">
            <a:avLst/>
          </a:prstGeom>
        </p:spPr>
      </p:pic>
      <p:pic>
        <p:nvPicPr>
          <p:cNvPr id="6" name="Рисунок 5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643182"/>
            <a:ext cx="3571900" cy="2643206"/>
          </a:xfrm>
          <a:prstGeom prst="rect">
            <a:avLst/>
          </a:prstGeom>
        </p:spPr>
      </p:pic>
      <p:pic>
        <p:nvPicPr>
          <p:cNvPr id="5" name="Рисунок 4" descr="images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395062"/>
            <a:ext cx="3071802" cy="2462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Для чего дереву листья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4429156" cy="5429288"/>
          </a:xfrm>
        </p:spPr>
        <p:txBody>
          <a:bodyPr>
            <a:normAutofit/>
          </a:bodyPr>
          <a:lstStyle/>
          <a:p>
            <a:r>
              <a:rPr lang="ru-RU" dirty="0" smtClean="0"/>
              <a:t>С помощью листьев деревья дышат и питаются. Корни забирают воду из почвы. Вода движется к вершине ствола. Питательные вещества через особые трубочки под корой расходятся по всему дереву.</a:t>
            </a:r>
            <a:endParaRPr lang="ru-RU" dirty="0"/>
          </a:p>
        </p:txBody>
      </p:sp>
      <p:pic>
        <p:nvPicPr>
          <p:cNvPr id="4" name="Рисунок 3" descr="Без-имени-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000108"/>
            <a:ext cx="4162431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Цветение деревьев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207170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Цветут все деревья. Лепестки и сладкий запах привлекают насекомых. Насекомые питаются сладким соком цветка – нектаром. Перелетая с цветка на цветок, насекомые переносят пыльцу. Теперь цветок готов к рождению семени.</a:t>
            </a:r>
            <a:endParaRPr lang="ru-RU" dirty="0"/>
          </a:p>
        </p:txBody>
      </p:sp>
      <p:pic>
        <p:nvPicPr>
          <p:cNvPr id="4" name="Рисунок 3" descr="Bankoboev.Ru_vetka_yablo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143248"/>
            <a:ext cx="6143668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Плоды и семена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192882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Из оплодотворенных семязачатков вырастают семена. Плод их защищает. Плоды сочные и мягкие. Их едят птицы и животные. Внутри одних плодов всего одно семя. Внутри других семян много.</a:t>
            </a:r>
            <a:endParaRPr lang="ru-RU" dirty="0"/>
          </a:p>
        </p:txBody>
      </p:sp>
      <p:pic>
        <p:nvPicPr>
          <p:cNvPr id="4" name="Рисунок 3" descr="list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357562"/>
            <a:ext cx="4714876" cy="3500438"/>
          </a:xfrm>
          <a:prstGeom prst="rect">
            <a:avLst/>
          </a:prstGeom>
        </p:spPr>
      </p:pic>
      <p:pic>
        <p:nvPicPr>
          <p:cNvPr id="5" name="Рисунок 4" descr="image0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50" y="3357562"/>
            <a:ext cx="4324350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dirty="0" smtClean="0"/>
              <a:t>Плоды вечнозеленых деревьев называются шишками. Шишки образуются из цветков, которые растут на концах новых побегов.</a:t>
            </a:r>
            <a:endParaRPr lang="ru-RU" dirty="0"/>
          </a:p>
        </p:txBody>
      </p:sp>
      <p:pic>
        <p:nvPicPr>
          <p:cNvPr id="4" name="Рисунок 3" descr="573c580d129802469f58829807f031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357430"/>
            <a:ext cx="2794000" cy="4216400"/>
          </a:xfrm>
          <a:prstGeom prst="rect">
            <a:avLst/>
          </a:prstGeom>
        </p:spPr>
      </p:pic>
      <p:pic>
        <p:nvPicPr>
          <p:cNvPr id="5" name="Рисунок 4" descr="4-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643182"/>
            <a:ext cx="5080000" cy="351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06" y="997724"/>
            <a:ext cx="8266560" cy="54983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 распространяются семена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3786214"/>
          </a:xfrm>
        </p:spPr>
        <p:txBody>
          <a:bodyPr/>
          <a:lstStyle/>
          <a:p>
            <a:r>
              <a:rPr lang="ru-RU" dirty="0" smtClean="0"/>
              <a:t>После того как семечки внутри плодов созревают, животные и птицы разносят их на большие расстояния. Под деревом слишком мало света, чтобы семечко могло хорошо расти. Белки уносят желуди далеко от дуба и зарывают их в землю. Птицы разбрасывают их с пометом.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855223"/>
            <a:ext cx="8143932" cy="56408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Кто живет на деревьях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dirty="0" smtClean="0"/>
              <a:t>Иногда на листьях отдыхают летающие насекомые, вроде бабочек и стрекоз. Некоторые гусеницы почти незаметны. Птицы вьют на деревьях гнезда, отдыхают. Ищут семена и насекомых.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ru-RU" dirty="0" smtClean="0"/>
              <a:t>Список использованных источников</a:t>
            </a:r>
          </a:p>
          <a:p>
            <a:r>
              <a:rPr lang="ru-RU" dirty="0" smtClean="0"/>
              <a:t>Моя первая книга о природе. «Деревья» Рут Томсон.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Картинки </a:t>
            </a:r>
            <a:r>
              <a:rPr lang="en-US" dirty="0" smtClean="0"/>
              <a:t>Google [</a:t>
            </a:r>
            <a:r>
              <a:rPr lang="ru-RU" dirty="0" smtClean="0"/>
              <a:t>Электронный ресурс] //  URL: </a:t>
            </a:r>
          </a:p>
          <a:p>
            <a:pPr algn="r">
              <a:buNone/>
            </a:pPr>
            <a:r>
              <a:rPr lang="en-US" dirty="0" smtClean="0"/>
              <a:t>https://www.google.com/imghp?hl=ru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42852"/>
            <a:ext cx="8115328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Удивительные факты из жизни деревьев.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Содержимое 11" descr="902408934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071934" y="1714488"/>
            <a:ext cx="4572032" cy="4929222"/>
          </a:xfrm>
        </p:spPr>
      </p:pic>
      <p:sp>
        <p:nvSpPr>
          <p:cNvPr id="14" name="Содержимое 13"/>
          <p:cNvSpPr>
            <a:spLocks noGrp="1"/>
          </p:cNvSpPr>
          <p:nvPr>
            <p:ph sz="quarter" idx="2"/>
          </p:nvPr>
        </p:nvSpPr>
        <p:spPr>
          <a:xfrm>
            <a:off x="214282" y="1357298"/>
            <a:ext cx="3643338" cy="47688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Деревья -  это самые</a:t>
            </a:r>
          </a:p>
          <a:p>
            <a:pPr>
              <a:buNone/>
            </a:pPr>
            <a:r>
              <a:rPr lang="ru-RU" dirty="0" smtClean="0"/>
              <a:t>большие в мире </a:t>
            </a:r>
          </a:p>
          <a:p>
            <a:pPr>
              <a:buNone/>
            </a:pPr>
            <a:r>
              <a:rPr lang="ru-RU" dirty="0" smtClean="0"/>
              <a:t>растения. И самые </a:t>
            </a:r>
          </a:p>
          <a:p>
            <a:pPr>
              <a:buNone/>
            </a:pPr>
            <a:r>
              <a:rPr lang="ru-RU" dirty="0" smtClean="0"/>
              <a:t>долгоживущие. В теплый </a:t>
            </a:r>
          </a:p>
          <a:p>
            <a:pPr>
              <a:buNone/>
            </a:pPr>
            <a:r>
              <a:rPr lang="ru-RU" dirty="0" smtClean="0"/>
              <a:t>весенний день  дерево </a:t>
            </a:r>
          </a:p>
          <a:p>
            <a:pPr>
              <a:buNone/>
            </a:pPr>
            <a:r>
              <a:rPr lang="ru-RU" dirty="0" smtClean="0"/>
              <a:t>вроде этого вытягивает </a:t>
            </a:r>
          </a:p>
          <a:p>
            <a:pPr>
              <a:buNone/>
            </a:pPr>
            <a:r>
              <a:rPr lang="ru-RU" dirty="0" smtClean="0"/>
              <a:t>из земли около 1000 </a:t>
            </a:r>
          </a:p>
          <a:p>
            <a:pPr>
              <a:buNone/>
            </a:pPr>
            <a:r>
              <a:rPr lang="ru-RU" dirty="0" smtClean="0"/>
              <a:t>литров воды. Ее хватило </a:t>
            </a:r>
          </a:p>
          <a:p>
            <a:pPr>
              <a:buNone/>
            </a:pPr>
            <a:r>
              <a:rPr lang="ru-RU" dirty="0" smtClean="0"/>
              <a:t>бы, чтобы заполнить </a:t>
            </a:r>
          </a:p>
          <a:p>
            <a:pPr>
              <a:buNone/>
            </a:pPr>
            <a:r>
              <a:rPr lang="ru-RU" dirty="0" smtClean="0"/>
              <a:t>пять ванн.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71472" y="714356"/>
            <a:ext cx="3757610" cy="5072098"/>
          </a:xfrm>
        </p:spPr>
        <p:txBody>
          <a:bodyPr>
            <a:normAutofit/>
          </a:bodyPr>
          <a:lstStyle/>
          <a:p>
            <a:r>
              <a:rPr lang="ru-RU" dirty="0" smtClean="0"/>
              <a:t>Корни некоторых растений раскидываются шире, чем их ветви.</a:t>
            </a:r>
            <a:endParaRPr lang="ru-RU" dirty="0"/>
          </a:p>
        </p:txBody>
      </p:sp>
      <p:pic>
        <p:nvPicPr>
          <p:cNvPr id="10" name="Рисунок 9" descr="1319039092_444444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9" y="785793"/>
            <a:ext cx="4143404" cy="5429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Где растут деревья.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16430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Посмотрите, как много деревьев на этой картинке! За городом они встречаются на каждом шагу. Одни выросли сами. Другие посажены людьми.</a:t>
            </a:r>
            <a:endParaRPr lang="ru-RU" dirty="0"/>
          </a:p>
        </p:txBody>
      </p:sp>
      <p:pic>
        <p:nvPicPr>
          <p:cNvPr id="4" name="Рисунок 3" descr="парк им. Ленина. Днепропетровс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857496"/>
            <a:ext cx="5786478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85729"/>
            <a:ext cx="4038600" cy="242889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Иногда люди сажают деревья вокруг своих домов, чтобы защитить их от ветров и морозов.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357167"/>
            <a:ext cx="4038600" cy="207170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лесу деревьям очень тесно. Поэтому у них тонкие стволы и не очень много нижних веток.</a:t>
            </a:r>
            <a:endParaRPr lang="ru-RU" dirty="0"/>
          </a:p>
        </p:txBody>
      </p:sp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143248"/>
            <a:ext cx="4071966" cy="3071834"/>
          </a:xfrm>
          <a:prstGeom prst="rect">
            <a:avLst/>
          </a:prstGeom>
        </p:spPr>
      </p:pic>
      <p:pic>
        <p:nvPicPr>
          <p:cNvPr id="8" name="Рисунок 7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071810"/>
            <a:ext cx="3714776" cy="3133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9"/>
            <a:ext cx="4038600" cy="1500198"/>
          </a:xfrm>
        </p:spPr>
        <p:txBody>
          <a:bodyPr/>
          <a:lstStyle/>
          <a:p>
            <a:r>
              <a:rPr lang="ru-RU" dirty="0" smtClean="0"/>
              <a:t>Иногда деревья сажают вдоль дороги, чтобы затенить ее.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167"/>
            <a:ext cx="4038600" cy="1357322"/>
          </a:xfrm>
        </p:spPr>
        <p:txBody>
          <a:bodyPr/>
          <a:lstStyle/>
          <a:p>
            <a:r>
              <a:rPr lang="ru-RU" dirty="0" smtClean="0"/>
              <a:t>Некоторые деревья растут у воды.</a:t>
            </a:r>
            <a:endParaRPr lang="ru-RU" dirty="0"/>
          </a:p>
        </p:txBody>
      </p:sp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357430"/>
            <a:ext cx="3786214" cy="3571900"/>
          </a:xfrm>
          <a:prstGeom prst="rect">
            <a:avLst/>
          </a:prstGeom>
        </p:spPr>
      </p:pic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428868"/>
            <a:ext cx="3571900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 растут корни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2984"/>
            <a:ext cx="4471990" cy="4983179"/>
          </a:xfrm>
        </p:spPr>
        <p:txBody>
          <a:bodyPr>
            <a:normAutofit/>
          </a:bodyPr>
          <a:lstStyle/>
          <a:p>
            <a:r>
              <a:rPr lang="ru-RU" dirty="0" smtClean="0"/>
              <a:t>Корни играют очень важную роль в жизни дерева. Они забирают из земли воду и минеральные вещества, без которых дерево не может расти. Благодаря им и дерево крепко держится за землю, и земля не расползается. </a:t>
            </a:r>
            <a:endParaRPr lang="ru-RU" dirty="0"/>
          </a:p>
        </p:txBody>
      </p:sp>
      <p:pic>
        <p:nvPicPr>
          <p:cNvPr id="7" name="Рисунок 6" descr="korni-dere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142984"/>
            <a:ext cx="4136052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растут ветки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>
            <a:normAutofit/>
          </a:bodyPr>
          <a:lstStyle/>
          <a:p>
            <a:r>
              <a:rPr lang="ru-RU" dirty="0" smtClean="0"/>
              <a:t>Зима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142985"/>
            <a:ext cx="4038600" cy="1785950"/>
          </a:xfrm>
        </p:spPr>
        <p:txBody>
          <a:bodyPr>
            <a:normAutofit/>
          </a:bodyPr>
          <a:lstStyle/>
          <a:p>
            <a:r>
              <a:rPr lang="ru-RU" dirty="0" smtClean="0"/>
              <a:t>Весна. Вырос новый стебелек, распустились молодые, нежные листочки.</a:t>
            </a:r>
            <a:endParaRPr lang="ru-RU" dirty="0"/>
          </a:p>
        </p:txBody>
      </p:sp>
      <p:pic>
        <p:nvPicPr>
          <p:cNvPr id="9" name="Рисунок 8" descr="ulmula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3116"/>
            <a:ext cx="3286147" cy="3643338"/>
          </a:xfrm>
          <a:prstGeom prst="rect">
            <a:avLst/>
          </a:prstGeom>
        </p:spPr>
      </p:pic>
      <p:pic>
        <p:nvPicPr>
          <p:cNvPr id="11" name="Рисунок 10" descr="367070_listya_listiki_zelenye_zelen_vesna_vetka_derevo_sv_1680x1050_(www.GdeFon.ru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786058"/>
            <a:ext cx="4910142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2286017"/>
          </a:xfrm>
        </p:spPr>
        <p:txBody>
          <a:bodyPr>
            <a:normAutofit/>
          </a:bodyPr>
          <a:lstStyle/>
          <a:p>
            <a:r>
              <a:rPr lang="ru-RU" dirty="0" smtClean="0"/>
              <a:t>Лето. К лету побеги отвердевают. А листья становятся темно-зелеными и блестящими.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38600" cy="5697559"/>
          </a:xfrm>
        </p:spPr>
        <p:txBody>
          <a:bodyPr>
            <a:normAutofit/>
          </a:bodyPr>
          <a:lstStyle/>
          <a:p>
            <a:r>
              <a:rPr lang="ru-RU" dirty="0" smtClean="0"/>
              <a:t>Осень. Прежде чем опасть, листья становятся бурыми.</a:t>
            </a:r>
            <a:endParaRPr lang="ru-RU" dirty="0"/>
          </a:p>
        </p:txBody>
      </p:sp>
      <p:pic>
        <p:nvPicPr>
          <p:cNvPr id="5" name="Рисунок 4" descr="gross_ulme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786058"/>
            <a:ext cx="4429188" cy="3714776"/>
          </a:xfrm>
          <a:prstGeom prst="rect">
            <a:avLst/>
          </a:prstGeom>
        </p:spPr>
      </p:pic>
      <p:pic>
        <p:nvPicPr>
          <p:cNvPr id="6" name="Рисунок 5" descr="1253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000240"/>
            <a:ext cx="4429156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269</TotalTime>
  <Words>493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Деревья </vt:lpstr>
      <vt:lpstr>Удивительные факты из жизни деревьев.</vt:lpstr>
      <vt:lpstr>Слайд 3</vt:lpstr>
      <vt:lpstr>Где растут деревья.</vt:lpstr>
      <vt:lpstr>Слайд 5</vt:lpstr>
      <vt:lpstr>Слайд 6</vt:lpstr>
      <vt:lpstr>Как растут корни</vt:lpstr>
      <vt:lpstr>Как растут ветки</vt:lpstr>
      <vt:lpstr>Слайд 9</vt:lpstr>
      <vt:lpstr>Слайд 10</vt:lpstr>
      <vt:lpstr>Слайд 11</vt:lpstr>
      <vt:lpstr>Вечнозеленые деревья</vt:lpstr>
      <vt:lpstr>Для чего дереву листья</vt:lpstr>
      <vt:lpstr>Цветение деревьев</vt:lpstr>
      <vt:lpstr>Плоды и семена</vt:lpstr>
      <vt:lpstr>Слайд 16</vt:lpstr>
      <vt:lpstr>Как распространяются семена</vt:lpstr>
      <vt:lpstr>Кто живет на деревьях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Деревья </dc:title>
  <dc:creator>Admin</dc:creator>
  <cp:lastModifiedBy>Admin</cp:lastModifiedBy>
  <cp:revision>30</cp:revision>
  <dcterms:created xsi:type="dcterms:W3CDTF">2014-04-16T05:06:01Z</dcterms:created>
  <dcterms:modified xsi:type="dcterms:W3CDTF">2014-04-16T10:38:27Z</dcterms:modified>
</cp:coreProperties>
</file>