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5" r:id="rId2"/>
    <p:sldId id="290" r:id="rId3"/>
    <p:sldId id="275" r:id="rId4"/>
    <p:sldId id="274" r:id="rId5"/>
    <p:sldId id="282" r:id="rId6"/>
    <p:sldId id="29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E5282-0BF9-4660-902C-0C90852E56DA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DD7C8-7D31-40A1-9F93-A42B0E681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DD7C8-7D31-40A1-9F93-A42B0E68187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D07C-17C4-4681-9813-05172E9E20E8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4EB7-D5BE-41BD-A3C4-25753665F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D07C-17C4-4681-9813-05172E9E20E8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4EB7-D5BE-41BD-A3C4-25753665F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D07C-17C4-4681-9813-05172E9E20E8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4EB7-D5BE-41BD-A3C4-25753665F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D07C-17C4-4681-9813-05172E9E20E8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4EB7-D5BE-41BD-A3C4-25753665F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D07C-17C4-4681-9813-05172E9E20E8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4EB7-D5BE-41BD-A3C4-25753665F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D07C-17C4-4681-9813-05172E9E20E8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4EB7-D5BE-41BD-A3C4-25753665F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D07C-17C4-4681-9813-05172E9E20E8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4EB7-D5BE-41BD-A3C4-25753665F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D07C-17C4-4681-9813-05172E9E20E8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4EB7-D5BE-41BD-A3C4-25753665F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D07C-17C4-4681-9813-05172E9E20E8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4EB7-D5BE-41BD-A3C4-25753665F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D07C-17C4-4681-9813-05172E9E20E8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4EB7-D5BE-41BD-A3C4-25753665F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D07C-17C4-4681-9813-05172E9E20E8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4EB7-D5BE-41BD-A3C4-25753665F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8D07C-17C4-4681-9813-05172E9E20E8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34EB7-D5BE-41BD-A3C4-25753665F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6" name="Picture 2" descr="C:\Documents and Settings\Admin.MICROSOF-29015F\Мои документы\ЗИМА\зима\140__________________4ced45661f6a8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38100" y="0"/>
            <a:ext cx="92217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571736" y="2643182"/>
            <a:ext cx="6257940" cy="3500462"/>
          </a:xfrm>
        </p:spPr>
        <p:txBody>
          <a:bodyPr>
            <a:noAutofit/>
          </a:bodyPr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Есть одна игра для вас. 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Я прочту стихи сейчас. 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Я начну, а вы кончайте, 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Дружно хором отвечайте. 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Где отгадка - там конец. 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Кто подскажет - молодец!</a:t>
            </a:r>
          </a:p>
          <a:p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9" name="Picture 8" descr="5-1237968041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00958" y="142852"/>
            <a:ext cx="1405882" cy="2343136"/>
          </a:xfrm>
          <a:prstGeom prst="rect">
            <a:avLst/>
          </a:prstGeom>
          <a:noFill/>
        </p:spPr>
      </p:pic>
      <p:pic>
        <p:nvPicPr>
          <p:cNvPr id="10" name="Picture 8" descr="5-1237968041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00298" y="142852"/>
            <a:ext cx="1228734" cy="2286016"/>
          </a:xfrm>
          <a:prstGeom prst="rect">
            <a:avLst/>
          </a:prstGeom>
          <a:noFill/>
        </p:spPr>
      </p:pic>
      <p:pic>
        <p:nvPicPr>
          <p:cNvPr id="11" name="Picture 8" descr="5-123796804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715272" y="2643182"/>
            <a:ext cx="1214446" cy="1928826"/>
          </a:xfrm>
          <a:prstGeom prst="rect">
            <a:avLst/>
          </a:prstGeom>
          <a:noFill/>
        </p:spPr>
      </p:pic>
      <p:pic>
        <p:nvPicPr>
          <p:cNvPr id="12" name="Picture 8" descr="5-1237968041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29058" y="357166"/>
            <a:ext cx="1371610" cy="2286016"/>
          </a:xfrm>
          <a:prstGeom prst="rect">
            <a:avLst/>
          </a:prstGeom>
          <a:noFill/>
        </p:spPr>
      </p:pic>
      <p:pic>
        <p:nvPicPr>
          <p:cNvPr id="13" name="Picture 8" descr="5-1237968041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43570" y="642918"/>
            <a:ext cx="1428760" cy="209075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36" y="1928802"/>
            <a:ext cx="7043758" cy="254318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Comic Sans MS" pitchFamily="66" charset="0"/>
              </a:rPr>
              <a:t>  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С неба падают зимою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И кружатся над землею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Легкие пушинки, Белые ... 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14547" y="428604"/>
            <a:ext cx="471490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СНЕЖИНКИ</a:t>
            </a:r>
            <a:endParaRPr lang="ru-RU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7412" name="Picture 4" descr="http://www.pc.gc.ca/~/media/pn-np/ab/jasper/k-m/large_snowflakes_falling_lg_wht.ashx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71802" y="1571612"/>
            <a:ext cx="3429024" cy="422033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14547" y="428604"/>
            <a:ext cx="471490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СНЕГОВИК</a:t>
            </a:r>
            <a:endParaRPr lang="ru-RU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4338" name="Picture 2" descr="http://s44.radikal.ru/i106/0912/eb/4419280bd2fe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85984" y="1643050"/>
            <a:ext cx="5295900" cy="402907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1857364"/>
            <a:ext cx="6043658" cy="292895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Comic Sans MS" pitchFamily="66" charset="0"/>
              </a:rPr>
              <a:t>  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Во дворе катали ком,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Шляпа старая на нем.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Нос приделали, и вмиг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Получился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…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86578" y="5286388"/>
            <a:ext cx="642942" cy="214314"/>
          </a:xfrm>
          <a:prstGeom prst="rect">
            <a:avLst/>
          </a:prstGeom>
          <a:solidFill>
            <a:schemeClr val="accent3">
              <a:lumMod val="20000"/>
              <a:lumOff val="80000"/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36" y="1857364"/>
            <a:ext cx="6900882" cy="275749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Пышный 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хвост торчит с верхушки, что за странная зверушка? Щёлкает орехи мелко. Ну, конечно, это ... .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8194" name="Picture 2" descr="http://img11.nnm.ru/imagez/gallery/e/4/4/8/c/e448cbc5df62c5728781bd1c11077fda_ful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71736" y="1214422"/>
            <a:ext cx="3799218" cy="542928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Прямоугольник 6"/>
          <p:cNvSpPr/>
          <p:nvPr/>
        </p:nvSpPr>
        <p:spPr>
          <a:xfrm>
            <a:off x="2214547" y="428604"/>
            <a:ext cx="471490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БЕЛКА</a:t>
            </a:r>
            <a:endParaRPr lang="ru-RU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/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МОЛОДЦЫ!</a:t>
            </a:r>
            <a:endParaRPr lang="ru-RU" dirty="0"/>
          </a:p>
        </p:txBody>
      </p:sp>
      <p:pic>
        <p:nvPicPr>
          <p:cNvPr id="5" name="Picture 2" descr="http://forum.nanya.ru/uploads/post-19981-1165931105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786182" y="1500174"/>
            <a:ext cx="3810016" cy="502694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46</Words>
  <Application>Microsoft Office PowerPoint</Application>
  <PresentationFormat>Экран (4:3)</PresentationFormat>
  <Paragraphs>9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МОЛОДЦЫ!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User</cp:lastModifiedBy>
  <cp:revision>132</cp:revision>
  <dcterms:created xsi:type="dcterms:W3CDTF">2010-12-06T16:54:07Z</dcterms:created>
  <dcterms:modified xsi:type="dcterms:W3CDTF">2014-12-22T12:55:19Z</dcterms:modified>
</cp:coreProperties>
</file>