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1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7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1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0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5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9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9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8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62F7-B582-4982-A53F-825C09A919F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7965-3F87-40D6-847A-ABF3601AE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диддл сы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848350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фон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0"/>
            <a:ext cx="535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диддл сы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81525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диддл сы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0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диддл сы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74888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диддл сы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23950"/>
            <a:ext cx="866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диддл сы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988"/>
            <a:ext cx="866775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2262069" y="298450"/>
            <a:ext cx="78710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rkiz de Sad script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rkiz de Sad script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rkiz de Sad script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rkiz de Sad script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rkiz de Sad script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kiz de Sad script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kiz de Sad script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kiz de Sad script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rkiz de Sad script" pitchFamily="66" charset="0"/>
              </a:defRPr>
            </a:lvl9pPr>
          </a:lstStyle>
          <a:p>
            <a:pPr algn="ctr" eaLnBrk="1" hangingPunct="1"/>
            <a:r>
              <a:rPr lang="ru-RU" sz="6000" b="1"/>
              <a:t>Правила дорожного</a:t>
            </a:r>
          </a:p>
          <a:p>
            <a:pPr algn="ctr" eaLnBrk="1" hangingPunct="1"/>
            <a:r>
              <a:rPr lang="ru-RU" sz="6000" b="1"/>
              <a:t>движения</a:t>
            </a:r>
          </a:p>
          <a:p>
            <a:pPr algn="ctr" eaLnBrk="1" hangingPunct="1"/>
            <a:r>
              <a:rPr lang="ru-RU" sz="6000" b="1"/>
              <a:t>для малышей</a:t>
            </a:r>
          </a:p>
        </p:txBody>
      </p:sp>
      <p:pic>
        <p:nvPicPr>
          <p:cNvPr id="2060" name="Запи10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-603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4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9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Запи10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-53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59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9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Запи10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-53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9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Запи10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-53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1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0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Запи10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-53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7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0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Запи10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-53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0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8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Запи10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-531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06470" y="2248036"/>
            <a:ext cx="8856662" cy="2378075"/>
            <a:chOff x="68" y="119"/>
            <a:chExt cx="5579" cy="1498"/>
          </a:xfrm>
        </p:grpSpPr>
        <p:pic>
          <p:nvPicPr>
            <p:cNvPr id="14342" name="Picture 13" descr="Ц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10"/>
              <a:ext cx="998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14" descr="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19"/>
              <a:ext cx="136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5" descr="К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10"/>
              <a:ext cx="1134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6" descr="Н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65"/>
              <a:ext cx="1452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7" descr="О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55"/>
              <a:ext cx="1218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072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6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3</Paragraphs>
  <Slides>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Markiz de Sad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1</cp:revision>
  <dcterms:created xsi:type="dcterms:W3CDTF">2015-10-05T15:54:57Z</dcterms:created>
  <dcterms:modified xsi:type="dcterms:W3CDTF">2015-10-05T15:55:22Z</dcterms:modified>
</cp:coreProperties>
</file>