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57" r:id="rId3"/>
    <p:sldId id="265" r:id="rId4"/>
    <p:sldId id="261" r:id="rId5"/>
    <p:sldId id="262" r:id="rId6"/>
    <p:sldId id="263" r:id="rId7"/>
    <p:sldId id="264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6875F-E87B-4D6E-A20F-39F57393641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06714-2F73-4732-8A34-7BD71E0D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6714-2F73-4732-8A34-7BD71E0D415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6714-2F73-4732-8A34-7BD71E0D415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eb-studi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7704" y="692696"/>
            <a:ext cx="5408853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ГИМНАСТИКА</a:t>
            </a:r>
          </a:p>
          <a:p>
            <a:pPr algn="ctr"/>
            <a:r>
              <a:rPr lang="ru-RU" sz="6000" dirty="0" smtClean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 ДЛЯ</a:t>
            </a:r>
          </a:p>
          <a:p>
            <a:pPr algn="ctr"/>
            <a:r>
              <a:rPr lang="ru-RU" sz="6000" dirty="0" smtClean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 ГЛАЗ</a:t>
            </a:r>
            <a:endParaRPr lang="ru-RU" sz="6000" dirty="0">
              <a:ln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4" descr="&amp;Pcy;&amp;ocy;&amp;scy;&amp;tcy;&amp;acy;&amp;ncy;&amp;ocy;&amp;vcy;&amp;lcy;&amp;iecy;&amp;ncy;&amp;icy;&amp;iecy; &amp;Pcy;&amp;rcy;&amp;acy;&amp;vcy;&amp;icy;&amp;tcy;&amp;iecy;&amp;lcy;&amp;softcy;&amp;scy;&amp;tcy;&amp;vcy;&amp;acy; &amp;Rcy;&amp;Fcy; &amp;ocy;&amp;tcy; 10 &amp;ncy;&amp;ocy;&amp;yacy;&amp;bcy;&amp;rcy;&amp;yacy; 2011 &amp;gcy;. 924 - &amp;Gcy;&amp;lcy;&amp;acy;&amp;vcy;&amp;ncy;&amp;ycy;&amp;jcy; &amp;fcy;&amp;ocy;&amp;rcy;&amp;ucy;&amp;mcy; &amp;pcy;&amp;ocy;&amp;tcy;&amp;rcy;&amp;iecy;&amp;bcy;&amp;icy;&amp;tcy;&amp;iecy;&amp;lcy;&amp;iecy;&amp;jcy; &amp;Rcy;&amp;ocy;&amp;scy;&amp;scy;&amp;i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2176289" cy="1728192"/>
          </a:xfrm>
          <a:prstGeom prst="rect">
            <a:avLst/>
          </a:prstGeom>
          <a:noFill/>
        </p:spPr>
      </p:pic>
      <p:pic>
        <p:nvPicPr>
          <p:cNvPr id="6" name="Picture 4" descr="&amp;ZHcy;&amp;icy;&amp;vcy;&amp;ocy;&amp;tcy;&amp;ncy;&amp;ycy;&amp;iecy; - &amp;kcy;&amp;acy;&amp;chcy;&amp;iecy;&amp;scy;&amp;tcy;&amp;vcy;&amp;iecy;&amp;ncy;&amp;ncy;&amp;ycy;&amp;iecy; &amp;bcy;&amp;ocy;&amp;lcy;&amp;softcy;&amp;shcy;&amp;i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2304256" cy="1624500"/>
          </a:xfrm>
          <a:prstGeom prst="rect">
            <a:avLst/>
          </a:prstGeom>
          <a:noFill/>
        </p:spPr>
      </p:pic>
      <p:pic>
        <p:nvPicPr>
          <p:cNvPr id="7" name="Picture 6" descr="&quot;&amp;Acy;&amp;ncy;&amp;icy;&amp;mcy;&amp;icy;&amp;rcy;&amp;ocy;&amp;vcy;&amp;acy;&amp;ncy;&amp;ncy;&amp;ycy;&amp;iecy; &amp;bcy;&amp;acy;&amp;bcy;&amp;ocy;&amp;chcy;&amp;kcy;&amp;icy; - &amp;YAcy;. &amp;CHcy;&amp;acy;&amp;jcy;&amp;ncy;&amp;icy;&amp;kcy;! - &amp;yacy;.&amp;rcy;&amp;ucy;"/>
          <p:cNvPicPr>
            <a:picLocks noChangeAspect="1" noChangeArrowheads="1" noCrop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 flipH="1">
            <a:off x="6516216" y="1700808"/>
            <a:ext cx="2016224" cy="2016224"/>
          </a:xfrm>
          <a:prstGeom prst="rect">
            <a:avLst/>
          </a:prstGeom>
          <a:noFill/>
        </p:spPr>
      </p:pic>
      <p:pic>
        <p:nvPicPr>
          <p:cNvPr id="8" name="Picture 2" descr="&amp;Bcy;&amp;acy;&amp;bcy;&amp;ocy;&amp;chcy;&amp;kcy;&amp;acy; &amp;ncy;&amp;acy; &amp;pcy;&amp;rcy;&amp;ocy;&amp;zcy;&amp;rcy;&amp;acy;&amp;chcy;&amp;ncy;&amp;ocy;&amp;mcy; &amp;fcy;&amp;ocy;&amp;ncy;&amp;iecy; - &amp;Lcy;&amp;iecy;&amp;tcy;&amp;yacy;&amp;shchcy;&amp;icy;&amp;iecy; &amp;bcy;&amp;acy;&amp;bcy;&amp;ocy;&amp;chcy;&amp;kcy;&amp;icy; - &amp;Fcy;&amp;ocy;&amp;tcy;&amp;kcy;&amp;icy;, &amp;acy;&amp;ncy;&amp;icy;&amp;mcy;&amp;acy;&amp;tscy;…"/>
          <p:cNvPicPr>
            <a:picLocks noChangeAspect="1" noChangeArrowheads="1" noCrop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907704" y="3789040"/>
            <a:ext cx="1512168" cy="148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Mcy;&amp;ocy;&amp;rcy;&amp;scy;&amp;kcy;&amp;acy;&amp;yacy; &amp;fcy;&amp;acy;&amp;ucy;&amp;ncy;&amp;acy;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&amp;Pcy;&amp;ocy;&amp;scy;&amp;tcy;&amp;acy;&amp;ncy;&amp;ocy;&amp;vcy;&amp;lcy;&amp;iecy;&amp;ncy;&amp;icy;&amp;iecy; &amp;Pcy;&amp;rcy;&amp;acy;&amp;vcy;&amp;icy;&amp;tcy;&amp;iecy;&amp;lcy;&amp;softcy;&amp;scy;&amp;tcy;&amp;vcy;&amp;acy; &amp;Rcy;&amp;Fcy; &amp;ocy;&amp;tcy; 10 &amp;ncy;&amp;ocy;&amp;yacy;&amp;bcy;&amp;rcy;&amp;yacy; 2011 &amp;gcy;. 924 - &amp;Gcy;&amp;lcy;&amp;acy;&amp;vcy;&amp;ncy;&amp;ycy;&amp;jcy; &amp;fcy;&amp;ocy;&amp;rcy;&amp;ucy;&amp;mcy; &amp;pcy;&amp;ocy;&amp;tcy;&amp;rcy;&amp;iecy;&amp;bcy;&amp;icy;&amp;tcy;&amp;iecy;&amp;lcy;&amp;iecy;&amp;jcy; &amp;Rcy;&amp;ocy;&amp;scy;&amp;scy;&amp;i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176289" cy="1728192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087E-6 C 0.00451 0.08257 0.04566 0.15773 0.11701 0.20676 C 0.11701 0.20884 0.23038 0.27452 0.23038 0.2722 C 0.29306 0.30898 0.33125 0.35985 0.33125 0.41351 C 0.33125 0.52082 0.18368 0.60546 5.55556E-7 0.60847 C -0.18368 0.60546 -0.33021 0.52082 -0.33021 0.41351 C -0.33021 0.35985 -0.29288 0.30898 -0.23038 0.2722 C -0.23038 0.27452 -0.11684 0.20884 -0.11684 0.20676 C -0.04583 0.15773 -0.00434 0.08257 5.55556E-7 -2.6087E-6 Z " pathEditMode="relative" rAng="0" ptsTypes="fffffffff">
                                      <p:cBhvr>
                                        <p:cTn id="1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&amp;Mcy;&amp;ocy;&amp;rcy;&amp;scy;&amp;kcy;&amp;acy;&amp;yacy; &amp;fcy;&amp;acy;&amp;ucy;&amp;ncy;&amp;acy;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&amp;Pcy;&amp;ocy;&amp;scy;&amp;tcy;&amp;acy;&amp;ncy;&amp;ocy;&amp;vcy;&amp;lcy;&amp;iecy;&amp;ncy;&amp;icy;&amp;iecy; &amp;Pcy;&amp;rcy;&amp;acy;&amp;vcy;&amp;icy;&amp;tcy;&amp;iecy;&amp;lcy;&amp;softcy;&amp;scy;&amp;tcy;&amp;vcy;&amp;acy; &amp;Rcy;&amp;Fcy; &amp;ocy;&amp;tcy; 10 &amp;ncy;&amp;ocy;&amp;yacy;&amp;bcy;&amp;rcy;&amp;yacy; 2011 &amp;gcy;. 924 - &amp;Gcy;&amp;lcy;&amp;acy;&amp;vcy;&amp;ncy;&amp;ycy;&amp;jcy; &amp;fcy;&amp;ocy;&amp;rcy;&amp;ucy;&amp;mcy; &amp;pcy;&amp;ocy;&amp;tcy;&amp;rcy;&amp;iecy;&amp;bcy;&amp;icy;&amp;tcy;&amp;iecy;&amp;lcy;&amp;iecy;&amp;jcy; &amp;Rcy;&amp;ocy;&amp;scy;&amp;scy;&amp;i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20688"/>
            <a:ext cx="217628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9769E-7 L -2.5E-6 0.65032 L 0.53542 -2.49769E-7 L -2.5E-6 -2.49769E-7 Z " pathEditMode="relative" rAng="0" ptsTypes="FFFF">
                                      <p:cBhvr>
                                        <p:cTn id="1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dcy;&amp;vcy;&amp;ocy;&amp;dcy;&amp;ncy;&amp;ycy;&amp;jcy; &amp;mcy;&amp;icy;&amp;rcy; - &amp;Vcy;&amp;icy;&amp;ncy;&amp;kcy;&amp;scy;:&amp;kcy;&amp;lcy;&amp;ucy;&amp;bcy; &amp;kcy;&amp;rcy;&amp;ucy;&amp;tcy;&amp;ycy;&amp;khcy; &amp;dcy;&amp;iecy;&amp;vcy;&amp;chcy;&amp;ocy;&amp;ncy;&amp;ocy;&amp;kcy;!- &amp;ya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637" cy="6858000"/>
          </a:xfrm>
          <a:prstGeom prst="rect">
            <a:avLst/>
          </a:prstGeom>
          <a:noFill/>
        </p:spPr>
      </p:pic>
      <p:pic>
        <p:nvPicPr>
          <p:cNvPr id="4" name="Picture 4" descr="&amp;ZHcy;&amp;icy;&amp;vcy;&amp;ocy;&amp;tcy;&amp;ncy;&amp;ycy;&amp;iecy; - &amp;kcy;&amp;acy;&amp;chcy;&amp;iecy;&amp;scy;&amp;tcy;&amp;vcy;&amp;iecy;&amp;ncy;&amp;ncy;&amp;ycy;&amp;iecy; &amp;bcy;&amp;ocy;&amp;lcy;&amp;softcy;&amp;shcy;&amp;i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304256" cy="1624500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10708 C -4.72222E-6 0.26411 0.07275 0.38529 0.16181 0.38529 C 0.25348 0.38529 0.32657 0.26411 0.32657 0.10708 C 0.32657 -0.05065 0.39948 -0.17068 0.49132 -0.17068 C 0.58039 -0.17068 0.65365 -0.05065 0.65365 0.10708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dcy;&amp;vcy;&amp;ocy;&amp;dcy;&amp;ncy;&amp;ycy;&amp;jcy; &amp;mcy;&amp;icy;&amp;rcy; - &amp;Vcy;&amp;icy;&amp;ncy;&amp;kcy;&amp;scy;:&amp;kcy;&amp;lcy;&amp;ucy;&amp;bcy; &amp;kcy;&amp;rcy;&amp;ucy;&amp;tcy;&amp;ycy;&amp;khcy; &amp;dcy;&amp;iecy;&amp;vcy;&amp;chcy;&amp;ocy;&amp;ncy;&amp;ocy;&amp;kcy;!- &amp;ya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37" y="0"/>
            <a:ext cx="9151637" cy="6858000"/>
          </a:xfrm>
          <a:prstGeom prst="rect">
            <a:avLst/>
          </a:prstGeom>
          <a:noFill/>
        </p:spPr>
      </p:pic>
      <p:pic>
        <p:nvPicPr>
          <p:cNvPr id="4" name="Picture 4" descr="&amp;ZHcy;&amp;icy;&amp;vcy;&amp;ocy;&amp;tcy;&amp;ncy;&amp;ycy;&amp;iecy; - &amp;kcy;&amp;acy;&amp;chcy;&amp;iecy;&amp;scy;&amp;tcy;&amp;vcy;&amp;iecy;&amp;ncy;&amp;ncy;&amp;ycy;&amp;iecy; &amp;bcy;&amp;ocy;&amp;lcy;&amp;softcy;&amp;shcy;&amp;i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2492896"/>
            <a:ext cx="2304256" cy="1624500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8363E-6 L -0.31493 -0.34089 L -0.62986 1.68363E-6 L -0.31493 0.34112 L -1.94444E-6 1.68363E-6 Z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Scy;&amp;kcy;&amp;ocy;&amp;rcy;&amp;iecy;&amp;iecy; &amp;bcy;&amp;ycy; &amp;lcy;&amp;iecy;&amp;tcy;&amp;o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 b="4056"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</p:spPr>
      </p:pic>
      <p:pic>
        <p:nvPicPr>
          <p:cNvPr id="3" name="Picture 6" descr="&quot;&amp;Acy;&amp;ncy;&amp;icy;&amp;mcy;&amp;icy;&amp;rcy;&amp;ocy;&amp;vcy;&amp;acy;&amp;ncy;&amp;ncy;&amp;ycy;&amp;iecy; &amp;bcy;&amp;acy;&amp;bcy;&amp;ocy;&amp;chcy;&amp;kcy;&amp;icy; - &amp;YAcy;. &amp;CHcy;&amp;acy;&amp;jcy;&amp;ncy;&amp;icy;&amp;kcy;! - &amp;yacy;.&amp;rcy;&amp;ucy;"/>
          <p:cNvPicPr>
            <a:picLocks noChangeAspect="1" noChangeArrowheads="1" noCrop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148064" y="1340768"/>
            <a:ext cx="2016224" cy="2016224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5 -0.01642 C -0.11475 -0.03238 -0.10642 -0.01388 -0.11493 -0.0266 C -0.11632 -0.02845 -0.11632 -0.03146 -0.11788 -0.03284 C -0.12343 -0.03839 -0.1335 -0.04094 -0.14027 -0.04302 C -0.1868 -0.04071 -0.23003 -0.03816 -0.27743 -0.03701 C -0.31267 -0.02776 -0.34079 -0.02984 -0.37968 -0.02868 C -0.40034 -0.02544 -0.4177 -0.02221 -0.43836 -0.02059 C -0.45191 -0.01642 -0.46597 -0.01296 -0.47968 -0.01018 C -0.48107 -0.00949 -0.48229 -0.00879 -0.48385 -0.00833 C -0.48715 -0.0074 -0.49079 -0.00764 -0.49444 -0.00625 C -0.50555 -0.00185 -0.51666 0.01688 -0.52361 0.03075 C -0.5276 0.03885 -0.53142 0.04717 -0.53559 0.05527 C -0.5375 0.0592 -0.53923 0.06336 -0.54097 0.06753 C -0.54201 0.06961 -0.5434 0.07377 -0.5434 0.074 C -0.54323 0.07863 -0.5434 0.08348 -0.54218 0.08811 C -0.5375 0.10869 -0.52135 0.10823 -0.51041 0.11262 C -0.50364 0.11193 -0.49704 0.11147 -0.49027 0.11054 C -0.48298 0.10939 -0.47604 0.1036 -0.46909 0.10037 C -0.45382 0.0932 -0.43802 0.08903 -0.42257 0.08603 C -0.41284 0.08163 -0.40312 0.0784 -0.39323 0.07585 C -0.3684 0.0784 -0.34323 0.08163 -0.31857 0.08811 C -0.31059 0.09019 -0.30295 0.09435 -0.29461 0.0962 C -0.27934 0.1043 -0.26302 0.11355 -0.2467 0.11679 C -0.23836 0.1184 -0.22152 0.12095 -0.22152 0.12118 C -0.18576 0.13413 -0.21441 0.12488 -0.13368 0.12303 C -0.12534 0.12164 -0.11788 0.11979 -0.10954 0.11679 C -0.06336 0.11817 -0.04861 0.12025 -0.00989 0.12303 C 0.00035 0.12234 0.01059 0.1221 0.02084 0.12095 C 0.02987 0.11979 0.03959 0.11332 0.04879 0.11054 C 0.05417 0.10638 0.05834 0.1043 0.06459 0.10245 C 0.08282 0.08834 0.1158 0.09112 0.13247 0.09019 C 0.14254 0.08256 0.1533 0.08001 0.15938 0.06359 C 0.16112 0.05828 0.16268 0.05272 0.16459 0.04717 C 0.1665 0.04093 0.16875 0.03492 0.17118 0.02867 C 0.17275 0.02428 0.17657 0.01642 0.17657 0.01665 C 0.17934 0.00416 0.18108 -0.01203 0.17778 -0.02452 C 0.17709 -0.02753 0.17153 -0.02984 0.1698 -0.03076 C 0.14827 -0.05366 0.11754 -0.03816 0.09132 -0.03886 C 0.07813 -0.0458 0.06563 -0.04926 0.05139 -0.05135 C 0.03039 -0.05944 0.00868 -0.05366 -0.0125 -0.04926 C -0.03611 -0.04441 -0.06111 -0.04186 -0.08437 -0.03284 C -0.09236 -0.02961 -0.09878 -0.02452 -0.10694 -0.02267 C -0.11215 -0.01989 -0.1118 -0.02221 -0.1085 -0.01642 Z " pathEditMode="relative" rAng="0" ptsTypes="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ckgrounds - Landscapes of summertime &amp;Fcy;&amp;ocy;&amp;ncy;&amp;ycy; - &amp;lcy;&amp;iecy;&amp;tcy;&amp;ncy;&amp;icy;&amp;iecy; &amp;pcy;&amp;iecy;&amp;jcy;&amp;zcy;&amp;acy;&amp;zhcy;&amp;icy;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&amp;scy;&amp;ucy;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&amp;Bcy;&amp;acy;&amp;bcy;&amp;ocy;&amp;chcy;&amp;kcy;&amp;acy; &amp;ncy;&amp;acy; &amp;pcy;&amp;rcy;&amp;ocy;&amp;zcy;&amp;rcy;&amp;acy;&amp;chcy;&amp;ncy;&amp;ocy;&amp;mcy; &amp;fcy;&amp;ocy;&amp;ncy;&amp;iecy; - &amp;Lcy;&amp;iecy;&amp;tcy;&amp;yacy;&amp;shchcy;&amp;icy;&amp;iecy; &amp;bcy;&amp;acy;&amp;bcy;&amp;ocy;&amp;chcy;&amp;kcy;&amp;icy; - &amp;Fcy;&amp;ocy;&amp;tcy;&amp;kcy;&amp;icy;, &amp;acy;&amp;ncy;&amp;icy;&amp;mcy;&amp;acy;&amp;tscy;…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259632" y="836712"/>
            <a:ext cx="1008112" cy="992838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15 0.01087 C 0.1 0.01342 0.11268 0.01527 0.12552 0.01712 C 0.15295 0.02937 0.19531 0.02799 0.22257 0.02937 C 0.25018 0.034 0.27379 0.03631 0.30243 0.03747 C 0.31268 0.04024 0.32309 0.0414 0.33334 0.04371 C 0.3434 0.04857 0.33143 0.04325 0.35018 0.04788 C 0.3691 0.0525 0.38854 0.05805 0.40695 0.0643 C 0.41702 0.06753 0.43334 0.07355 0.44236 0.07863 C 0.45104 0.08326 0.45972 0.08997 0.46858 0.09297 C 0.48125 0.10384 0.46406 0.0902 0.47917 0.09899 C 0.4809 0.09991 0.48212 0.10199 0.48386 0.10315 C 0.48525 0.10407 0.48715 0.10454 0.48872 0.10523 C 0.49497 0.11101 0.50278 0.11633 0.51025 0.11957 C 0.51945 0.12766 0.529 0.13923 0.53941 0.14408 C 0.54323 0.15171 0.5467 0.15541 0.5533 0.15842 C 0.5592 0.16652 0.56545 0.17276 0.5717 0.18109 C 0.57604 0.18687 0.579 0.19311 0.58403 0.19751 C 0.58959 0.20814 0.59167 0.22202 0.59479 0.23428 C 0.59531 0.23636 0.59584 0.23844 0.59636 0.24052 C 0.59688 0.2426 0.59792 0.24653 0.59792 0.24653 C 0.60052 0.27359 0.60226 0.28169 0.59948 0.3143 C 0.59896 0.321 0.59479 0.3358 0.59028 0.34089 C 0.58663 0.34505 0.57917 0.34644 0.57483 0.34899 C 0.57066 0.3513 0.56684 0.35546 0.5625 0.35731 C 0.55938 0.3587 0.5533 0.36124 0.5533 0.36124 C 0.52795 0.38368 0.45278 0.3772 0.43785 0.37766 C 0.28611 0.38645 0.13438 0.37974 -0.01753 0.37974 " pathEditMode="relative" ptsTypes="ffffffffffffffffffffffffff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owering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&amp;scy;&amp;ucy;&amp;ncy;&amp;kcy;&amp;icy;, &amp;icy;&amp;kcy;&amp;ocy;&amp;ncy;&amp;kcy;&amp;icy;, &amp;kcy;&amp;lcy;&amp;icy;&amp;pcy;&amp;acy;&amp;rcy;&amp;tcy;&amp;ycy;, &amp;vcy;&amp;iecy;&amp;kcy;&amp;tcy;&amp;ocy;&amp;rcy;&amp;ncy;&amp;ycy;&amp;jcy; &amp;kcy;&amp;lcy;&amp;icy;&amp;pcy;&amp;acy;&amp;rcy;&amp;tcy; &amp;bcy;&amp;iecy;&amp;scy;&amp;pcy;&amp;lcy;&amp;acy;&amp;tcy;&amp;ncy;&amp;ocy;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59735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&amp;Icy;&amp;scy;&amp;pcy;&amp;ocy;&amp;lcy;&amp;ncy;&amp;iecy;&amp;ncy;&amp;icy;&amp;iecy; &amp;zhcy;&amp;iecy;&amp;lcy;&amp;acy;&amp;ncy;&amp;icy;&amp;j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196752"/>
            <a:ext cx="1656184" cy="1932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5527 C -0.00399 -0.00671 0.05816 -0.05666 0.13472 -0.05666 L 0.45555 -0.05666 C 0.53194 -0.05666 0.59444 -0.00671 0.59444 0.05527 L 0.59444 0.31105 C 0.59444 0.37326 0.53194 0.42599 0.45555 0.42599 L 0.13472 0.42599 C 0.05816 0.42599 -0.00399 0.37326 -0.00399 0.31105 Z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owering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&amp;scy;&amp;ucy;&amp;ncy;&amp;kcy;&amp;icy;, &amp;icy;&amp;kcy;&amp;ocy;&amp;ncy;&amp;kcy;&amp;icy;, &amp;kcy;&amp;lcy;&amp;icy;&amp;pcy;&amp;acy;&amp;rcy;&amp;tcy;&amp;ycy;, &amp;vcy;&amp;iecy;&amp;kcy;&amp;tcy;&amp;ocy;&amp;rcy;&amp;ncy;&amp;ycy;&amp;jcy; &amp;kcy;&amp;lcy;&amp;icy;&amp;pcy;&amp;acy;&amp;rcy;&amp;tcy; &amp;bcy;&amp;iecy;&amp;scy;&amp;pcy;&amp;lcy;&amp;acy;&amp;tcy;&amp;ncy;&amp;ocy;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59735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Fairies - wilderness Animals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0193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6735E-6 L -0.08455 -1.26735E-6 L -0.08455 0.07424 L -0.16909 0.07424 L -0.16909 0.14871 L -0.2533 0.14871 L -0.2533 0.22341 L -0.33784 0.22341 L -0.33784 0.2981 L -0.42205 0.2981 L -0.42205 0.37257 L -0.50659 0.37257 L -0.50659 0.44727 L -0.5908 0.44727 L -0.5908 0.52197 " pathEditMode="relative" rAng="0" ptsTypes="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</Words>
  <Application>Microsoft Office PowerPoint</Application>
  <PresentationFormat>Экран (4:3)</PresentationFormat>
  <Paragraphs>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31</cp:revision>
  <dcterms:created xsi:type="dcterms:W3CDTF">2014-11-08T14:59:53Z</dcterms:created>
  <dcterms:modified xsi:type="dcterms:W3CDTF">2015-10-27T12:46:31Z</dcterms:modified>
</cp:coreProperties>
</file>