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0" autoAdjust="0"/>
    <p:restoredTop sz="94660"/>
  </p:normalViewPr>
  <p:slideViewPr>
    <p:cSldViewPr>
      <p:cViewPr varScale="1">
        <p:scale>
          <a:sx n="83" d="100"/>
          <a:sy n="83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img3.imgbb.ru/7/4/4/7449d5c7ada9b0d54a88e0e5fcf150a0_h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3240360"/>
          </a:xfrm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омашне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е. </a:t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научить ребенка стать самостоятельным</a:t>
            </a:r>
            <a:r>
              <a:rPr lang="ru-RU" sz="4800" dirty="0" smtClean="0">
                <a:solidFill>
                  <a:srgbClr val="C00000"/>
                </a:solidFill>
                <a:latin typeface="Arial" charset="0"/>
              </a:rPr>
              <a:t>.</a:t>
            </a:r>
            <a:endParaRPr lang="en-US" sz="48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Малахова Елена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Вадимовна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Учитель начальных </a:t>
            </a:r>
            <a:r>
              <a:rPr lang="ru-RU" dirty="0" smtClean="0"/>
              <a:t>классов, учитель - дефектолог </a:t>
            </a:r>
            <a:endParaRPr lang="ru-RU" dirty="0" smtClean="0"/>
          </a:p>
          <a:p>
            <a:r>
              <a:rPr lang="ru-RU" dirty="0" smtClean="0"/>
              <a:t>МБСКОШ № 16 </a:t>
            </a:r>
            <a:endParaRPr lang="ru-RU" dirty="0" smtClean="0"/>
          </a:p>
          <a:p>
            <a:r>
              <a:rPr lang="ru-RU" dirty="0" smtClean="0"/>
              <a:t>г. Липецк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ребенку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понял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детали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трудного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мог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выполнить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аналогичное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подробно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объясняя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Чаще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тренировать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мышлени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 ребёнка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373042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Разгадывайте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кроссворды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головоломки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шарады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42394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Приучайте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режиму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самым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волю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собранность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02434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Помогайте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ребёнку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стремиться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совершенствовать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делах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7058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Системная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приводит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тому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учения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отягощает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получает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навыки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поиска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учится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выполнять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работу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качественно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2983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 по контролю за выполнением школьником домашних заданий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сравнивайте его умения с умениями других детей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кричите, лучше определите причину отсутствия у ребенка умения выполнять заданное упражнение.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пытайтесь выполнить за своего сына или дочь домашнее задание, это сослужит им плохую службу.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7060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Поощряйте упорство и проявление характера в достижении цели.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Требуйте от своего ребенка внимательного прочтения инструкций по выполнению учебных заданий, формулировки вопросов.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Учите его детальному изучению содержания материалов учебника, справочных материалов, правил и инструкций.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Развивайте его внимание и внимательность при выполнении домашнего задания.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Хвалите ребенка за своевременно и качественно выполненное домашнее задание.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Демонстрируйте его достижения перед другими членами семьи, братьями и сестрами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того, чтобы облегчить своему ребенку выполнение домашнего задания , покупайте ему энциклопедии, словари и справочные пособия по различным предметам, справочники на информационных носителях.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Уроки на дом имеют большое значение. Правильно организованные, они приучают к самостоятельной работе, воспитывают чувство ответственности, помогают овладевать знанием, навыками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».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Н. К. Крупская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Валя\Лена\работа 16\Фото шк 16\P11613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889" y="4653136"/>
            <a:ext cx="2851519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Формируйте привычку доводить начатое дело до конца, даже если придется чем-то жертвовать.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Покупайте своему ребенку логические игры, способствующие формированию усидчивости, терпения и ответственности.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отмахивайтесь от вопросов ребенка. Этим вы усугубляете проблемы, связанные с подготовкой домашних заданий.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650306"/>
          </a:xfrm>
        </p:spPr>
        <p:txBody>
          <a:bodyPr>
            <a:normAutofit/>
          </a:bodyPr>
          <a:lstStyle/>
          <a:p>
            <a:r>
              <a:rPr lang="ru-RU" u="sng" dirty="0"/>
              <a:t>Тест «Кто вы?»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этих фигур выберите одну, которая вам большее понравилась.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festival.1september.ru/articles/418036/img1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60775"/>
            <a:ext cx="7200800" cy="16404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7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/>
              <a:t>«Ребенок учится тому,</a:t>
            </a:r>
            <a:br>
              <a:rPr lang="ru-RU" sz="4400" dirty="0"/>
            </a:br>
            <a:r>
              <a:rPr lang="ru-RU" sz="4400" dirty="0"/>
              <a:t>Что видит у себя в дому.</a:t>
            </a:r>
            <a:br>
              <a:rPr lang="ru-RU" sz="4400" dirty="0"/>
            </a:br>
            <a:r>
              <a:rPr lang="ru-RU" sz="4400" dirty="0"/>
              <a:t>Родители – пример тому»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248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9432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Использованные ресурсы:</a:t>
            </a:r>
            <a:b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img3.imgbb.ru/7/4/4/7449d5c7ada9b0d54a88e0e5fcf150a0_h.jpg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Базюлькина</a:t>
            </a:r>
            <a: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И.В. Поиск пути и резервов оказания помощи школьнику. М.,2001.</a:t>
            </a:r>
            <a:b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Коляда М.Г. Шпаргалка для родителей. Донецк, 1998.</a:t>
            </a:r>
            <a:b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Пашков А.Г. Труд в школе: кризис или обновление. М., 1992.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Функции домашнего задания.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закрепления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полученных на уроке знаний и навыков,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обобщения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систематизации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применения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полученных знаний и умений на практике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самостоятельной проработки нового материала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также для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устранения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пробелов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знаниях,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подготовки к контрольным мероприятиям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к работе над новым материалом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7281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Выполнение домашнего задания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по санитарно-гигиеническим нормам: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7467600" cy="3837040"/>
          </a:xfrm>
        </p:spPr>
        <p:txBody>
          <a:bodyPr/>
          <a:lstStyle/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1-ом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ч;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2-ом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1,5 ч;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3-ем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4-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ч;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5-ом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6-ом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2,5 ч;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7-ом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ч;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8-ом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ч.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514402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Назначение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домашнего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Валя\Лена\работа 16\Фото шк 16\P11613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773" y="2924945"/>
            <a:ext cx="4200619" cy="315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70586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волевых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усилий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усидчивости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ответственности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выполняемое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23448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Овладение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навыками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выраженное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различных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способах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учебной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02434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добывать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необходимую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информацию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различных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справочников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пособий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словарей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решаемы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терпение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взрослых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.</a:t>
            </a:r>
            <a:br>
              <a:rPr lang="en-US" sz="3200" b="1" dirty="0" smtClean="0">
                <a:solidFill>
                  <a:srgbClr val="C00000"/>
                </a:solidFill>
                <a:latin typeface="Arial" charset="0"/>
              </a:rPr>
            </a:br>
            <a:endParaRPr lang="ru-RU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800" y="2641600"/>
            <a:ext cx="5656263" cy="269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529</Words>
  <Application>Microsoft Office PowerPoint</Application>
  <PresentationFormat>Экран (4:3)</PresentationFormat>
  <Paragraphs>48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Домашнее задание.  Как научить ребенка стать самостоятельным.</vt:lpstr>
      <vt:lpstr>Презентация PowerPoint</vt:lpstr>
      <vt:lpstr>Функции домашнего задания.</vt:lpstr>
      <vt:lpstr>Выполнение домашнего задания по санитарно-гигиеническим нормам:</vt:lpstr>
      <vt:lpstr>Назначение домашнего задания </vt:lpstr>
      <vt:lpstr>Воспитание волевых усилий ребенка и самостоятельности, его усидчивости и ответственности за выполняемое учебное задание </vt:lpstr>
      <vt:lpstr>Овладение навыками учебного труда, выраженное в различных способах учебной работы. </vt:lpstr>
      <vt:lpstr>Формирование умения добывать необходимую информацию из различных справочников, пособий, словарей</vt:lpstr>
      <vt:lpstr>Все эти проблемы решаемы, необходимо только внимание и терпение взрослых. </vt:lpstr>
      <vt:lpstr>Нужно помогать ребенку в учебе, чтобы он понял все детали трудного задания и сам мог выполнить аналогичное, подробно объясняя свои действия.</vt:lpstr>
      <vt:lpstr>Чаще тренировать память, внимание и мышление ребёнка используя для этого развивающие игры.  </vt:lpstr>
      <vt:lpstr>Разгадывайте кроссворды, головоломки, шарады. </vt:lpstr>
      <vt:lpstr>Приучайте ребенка к режиму дня, тем самым, развивая его волю и собранность.</vt:lpstr>
      <vt:lpstr>Помогайте ребёнку стремиться совершенствовать его способности не только в учебе, но и в других делах  </vt:lpstr>
      <vt:lpstr>Системная работа ученика дома приводит к тому, что процесс учения его не отягощает, он получает навыки поиска информации, учится выполнять работу качественно и в срок. </vt:lpstr>
      <vt:lpstr>Рекомендации родителям по контролю за выполнением школьником домашних заданий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 «Кто вы?» Из этих фигур выберите одну, которая вам большее понравилась. </vt:lpstr>
      <vt:lpstr>Презентация PowerPoint</vt:lpstr>
      <vt:lpstr>Использованные ресурсы: http://img3.imgbb.ru/7/4/4/7449d5c7ada9b0d54a88e0e5fcf150a0_h.jpg Базюлькина И.В. Поиск пути и резервов оказания помощи школьнику. М.,2001. Коляда М.Г. Шпаргалка для родителей. Донецк, 1998. Пашков А.Г. Труд в школе: кризис или обновление. М., 1992.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домашнего задания в самообразовании школьника</dc:title>
  <dc:creator>Анна</dc:creator>
  <cp:lastModifiedBy>XTreme.ws</cp:lastModifiedBy>
  <cp:revision>11</cp:revision>
  <dcterms:created xsi:type="dcterms:W3CDTF">2012-03-16T07:17:01Z</dcterms:created>
  <dcterms:modified xsi:type="dcterms:W3CDTF">2013-01-20T15:48:10Z</dcterms:modified>
</cp:coreProperties>
</file>