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8B60B-CE08-4AD2-8B77-EE57E9FC9C07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pmehFgPD6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6By3NORUT-s" TargetMode="External"/><Relationship Id="rId4" Type="http://schemas.openxmlformats.org/officeDocument/2006/relationships/hyperlink" Target="https://www.youtube.com/watch?v=Va1Ut7DJ7G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87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539552" y="1484784"/>
            <a:ext cx="860444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ООО племенной завод "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</a:rPr>
              <a:t>Большемурашкинский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". 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Фильм к 90 -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</a:rPr>
              <a:t>летию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 хозяйства "Хлеб всему голова".</a:t>
            </a:r>
          </a:p>
          <a:p>
            <a:endParaRPr lang="ru-RU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Часть 1.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https://www.youtube.com/watch?v=lpmehFgPD6g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Часть 2.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https://www.youtube.com/watch?v=Va1Ut7DJ7GY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Часть 3.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https://youtu.be/6By3NORUT-s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Часть 4.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Часть 5. 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41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4</cp:revision>
  <dcterms:created xsi:type="dcterms:W3CDTF">2015-11-04T17:37:17Z</dcterms:created>
  <dcterms:modified xsi:type="dcterms:W3CDTF">2015-11-04T19:59:17Z</dcterms:modified>
</cp:coreProperties>
</file>