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F3694B-A23E-44E3-AD05-0C4B5DBDFA17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9DED4F-F5E6-43F9-B20A-58098CCEE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437B-E256-4989-9224-3DED2D526A34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262A-7079-4F7F-AFCE-090F0B286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50E60D-FE5A-495D-A03C-A78E3078098D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B7FA02-A77A-4958-96E4-470513213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54FD-B578-42D2-95AA-5D99A5734B03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6854D-E8A6-40BE-9930-197A260AB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073E97F-ED8F-432E-911C-A0BBA887EB95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051DAD-A1D8-4ED8-AFCF-42442BC73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EB04-275D-458C-9F02-37306FB806F0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3BED-362D-48B0-842F-D2C0D65D7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33C8-524B-4869-B139-11694E4AD518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7BF9-CE0D-4443-AD7F-5C818A11A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2865-933F-4027-AF47-A6E06720CD9D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DCE7-2143-48D8-97B5-1E409FDF2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87FA-48CB-470C-A92B-B8BC29CF88D7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A805-62E3-4979-97CD-0D495E473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5DAB-022A-41F8-BAA9-2AA53003CA95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7445-52C6-46AE-8B85-C3CE3840F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6A0836-810A-492F-97B3-465D8364887E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0CECB-B53A-41F0-BB19-589B207E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75E975-52F3-46DA-834F-EF38F2BCF9B2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0D88066-0226-4CB2-8134-D23F87634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7" r:id="rId9"/>
    <p:sldLayoutId id="2147483694" r:id="rId10"/>
    <p:sldLayoutId id="2147483698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10CF9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10CF9B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Иван </a:t>
            </a:r>
            <a:br>
              <a:rPr lang="ru-RU" dirty="0" smtClean="0"/>
            </a:br>
            <a:r>
              <a:rPr lang="ru-RU" dirty="0" err="1" smtClean="0"/>
              <a:t>соколов-микитов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075237" cy="19605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© </a:t>
            </a:r>
            <a:r>
              <a:rPr lang="ru-RU" dirty="0" err="1" smtClean="0"/>
              <a:t>Гусакова</a:t>
            </a:r>
            <a:r>
              <a:rPr lang="ru-RU" dirty="0" smtClean="0"/>
              <a:t> Ю.А.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Гимназия №446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апрель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2009</a:t>
            </a:r>
            <a:endParaRPr lang="ru-RU" dirty="0"/>
          </a:p>
        </p:txBody>
      </p:sp>
      <p:pic>
        <p:nvPicPr>
          <p:cNvPr id="4" name="Рисунок 3" descr="sokolov-miki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2928958" cy="4354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373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 опорным словам текста определи, о каком дереве идёт речь?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14750" y="2928938"/>
            <a:ext cx="4286250" cy="2714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Богатырь,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Крепкий ствол,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Развесистые ветви,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Гнёзда птиц,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Поздние почки.</a:t>
            </a:r>
            <a:endParaRPr lang="ru-RU" sz="3200" dirty="0"/>
          </a:p>
        </p:txBody>
      </p:sp>
      <p:pic>
        <p:nvPicPr>
          <p:cNvPr id="4" name="Рисунок 3" descr="дуб1.jpg"/>
          <p:cNvPicPr>
            <a:picLocks noChangeAspect="1"/>
          </p:cNvPicPr>
          <p:nvPr/>
        </p:nvPicPr>
        <p:blipFill>
          <a:blip r:embed="rId3" cstate="print">
            <a:lum bright="-25000" contrast="-13000"/>
          </a:blip>
          <a:stretch>
            <a:fillRect/>
          </a:stretch>
        </p:blipFill>
        <p:spPr>
          <a:xfrm>
            <a:off x="857224" y="2428868"/>
            <a:ext cx="2643206" cy="3964809"/>
          </a:xfrm>
          <a:prstGeom prst="roundRect">
            <a:avLst>
              <a:gd name="adj" fmla="val 1422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 статьи, рассказывающей о ели, выбери опорные слова.</a:t>
            </a:r>
            <a:endParaRPr lang="ru-RU" dirty="0"/>
          </a:p>
        </p:txBody>
      </p:sp>
      <p:pic>
        <p:nvPicPr>
          <p:cNvPr id="16387" name="Рисунок 2" descr="е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71688"/>
            <a:ext cx="2476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143250" y="1643063"/>
            <a:ext cx="4643438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571612"/>
            <a:ext cx="1330273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?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25" y="4429125"/>
            <a:ext cx="67151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Перескажи статью о ели по опорным словам.</a:t>
            </a:r>
            <a:endParaRPr lang="ru-RU" sz="4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Содержимое 3" descr="лес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6929486" cy="15716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друзей леса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786058"/>
            <a:ext cx="6357982" cy="17859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 леса – не губи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Мало леса – береги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 леса – посади</a:t>
            </a:r>
            <a:endParaRPr lang="ru-RU" sz="36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8946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Интернет-ресурсы: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yandex.ru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7486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Определи тему творчества</a:t>
            </a:r>
            <a:endParaRPr lang="ru-RU" dirty="0"/>
          </a:p>
        </p:txBody>
      </p:sp>
      <p:pic>
        <p:nvPicPr>
          <p:cNvPr id="7171" name="Содержимое 3" descr="книга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143000"/>
            <a:ext cx="1839913" cy="2286000"/>
          </a:xfrm>
        </p:spPr>
      </p:pic>
      <p:pic>
        <p:nvPicPr>
          <p:cNvPr id="7172" name="Рисунок 4" descr="кни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143000"/>
            <a:ext cx="185261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5" descr="книга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1143000"/>
            <a:ext cx="15367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 descr="книга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3714750"/>
            <a:ext cx="1857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7" descr="книга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3786188"/>
            <a:ext cx="17557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8" descr="книга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1143000"/>
            <a:ext cx="18430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9" descr="книга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3714750"/>
            <a:ext cx="19335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0" descr="книга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63" y="3643313"/>
            <a:ext cx="17954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за дерево такое?</a:t>
            </a:r>
            <a:endParaRPr lang="ru-RU" dirty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6" name="Текст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берёзы летом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5416129" cy="351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рощ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3248031" cy="2165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4000500" y="1643063"/>
            <a:ext cx="3214688" cy="1357312"/>
          </a:xfrm>
          <a:prstGeom prst="cloudCallout">
            <a:avLst>
              <a:gd name="adj1" fmla="val 50077"/>
              <a:gd name="adj2" fmla="val -116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/>
              <a:t>БЕРЁЗА</a:t>
            </a:r>
            <a:endParaRPr lang="ru-RU" sz="32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4929188"/>
            <a:ext cx="8501062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Прочти зарисовку об этом удивительном дереве.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Что нового узнал(а)?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Какое дерево называют богатырём русского леса?</a:t>
            </a:r>
            <a:endParaRPr lang="ru-RU" dirty="0"/>
          </a:p>
        </p:txBody>
      </p:sp>
      <p:pic>
        <p:nvPicPr>
          <p:cNvPr id="8" name="Рисунок 7" descr="дуб.jpg"/>
          <p:cNvPicPr>
            <a:picLocks noChangeAspect="1"/>
          </p:cNvPicPr>
          <p:nvPr/>
        </p:nvPicPr>
        <p:blipFill>
          <a:blip r:embed="rId2" cstate="print">
            <a:lum bright="-19000" contrast="7000"/>
          </a:blip>
          <a:stretch>
            <a:fillRect/>
          </a:stretch>
        </p:blipFill>
        <p:spPr>
          <a:xfrm>
            <a:off x="357158" y="1428737"/>
            <a:ext cx="5383733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дуб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428736"/>
            <a:ext cx="2928958" cy="4234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жёлу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214818"/>
            <a:ext cx="285752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Выноска-облако 10"/>
          <p:cNvSpPr/>
          <p:nvPr/>
        </p:nvSpPr>
        <p:spPr>
          <a:xfrm>
            <a:off x="571500" y="4786313"/>
            <a:ext cx="2500313" cy="1571625"/>
          </a:xfrm>
          <a:prstGeom prst="cloudCallout">
            <a:avLst>
              <a:gd name="adj1" fmla="val 137299"/>
              <a:gd name="adj2" fmla="val -124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/>
              <a:t>ДУБ</a:t>
            </a:r>
            <a:endParaRPr lang="ru-RU" sz="44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3" y="2071688"/>
            <a:ext cx="8215312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Когда на дубе распускаются почки?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 какой приметой познакомил нас автор?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Она на ёжика похожа.</a:t>
            </a:r>
            <a:br>
              <a:rPr lang="ru-RU" dirty="0" smtClean="0"/>
            </a:br>
            <a:r>
              <a:rPr lang="ru-RU" dirty="0" smtClean="0"/>
              <a:t>Ёж в иголках, она тоже.</a:t>
            </a:r>
            <a:endParaRPr lang="ru-RU" dirty="0"/>
          </a:p>
        </p:txBody>
      </p:sp>
      <p:pic>
        <p:nvPicPr>
          <p:cNvPr id="3" name="Рисунок 2" descr="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200548" cy="2786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кедр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571612"/>
            <a:ext cx="3286148" cy="4343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6143625" y="142875"/>
            <a:ext cx="2857500" cy="1785938"/>
          </a:xfrm>
          <a:prstGeom prst="cloudCallout">
            <a:avLst>
              <a:gd name="adj1" fmla="val -83402"/>
              <a:gd name="adj2" fmla="val 50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/>
              <a:t>ЕЛЬ</a:t>
            </a:r>
            <a:endParaRPr lang="ru-RU" sz="4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5" y="4500563"/>
            <a:ext cx="4714875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 чём важность этого дерева для лесных жителей?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78687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 называется  самое распространённое  дерево  </a:t>
            </a:r>
            <a:r>
              <a:rPr lang="ru-RU" dirty="0" err="1" smtClean="0"/>
              <a:t>россии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" name="Рисунок 2" descr="ребус лип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643188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14375" y="1643063"/>
            <a:ext cx="4572000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Разгадай ребус</a:t>
            </a:r>
            <a:endParaRPr lang="ru-RU" sz="28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857750" y="3357563"/>
            <a:ext cx="3786188" cy="2714625"/>
          </a:xfrm>
          <a:prstGeom prst="cloudCallout">
            <a:avLst>
              <a:gd name="adj1" fmla="val -55528"/>
              <a:gd name="adj2" fmla="val -10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Конечно, это  ЛИПА!</a:t>
            </a:r>
            <a:endParaRPr lang="ru-RU" sz="3200" dirty="0"/>
          </a:p>
        </p:txBody>
      </p:sp>
      <p:pic>
        <p:nvPicPr>
          <p:cNvPr id="6" name="Рисунок 5" descr="липа1.jpg"/>
          <p:cNvPicPr>
            <a:picLocks noChangeAspect="1"/>
          </p:cNvPicPr>
          <p:nvPr/>
        </p:nvPicPr>
        <p:blipFill>
          <a:blip r:embed="rId3" cstate="print">
            <a:lum bright="-13000" contrast="17000"/>
          </a:blip>
          <a:stretch>
            <a:fillRect/>
          </a:stretch>
        </p:blipFill>
        <p:spPr>
          <a:xfrm>
            <a:off x="357158" y="1571612"/>
            <a:ext cx="5092497" cy="339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липа.jpg"/>
          <p:cNvPicPr>
            <a:picLocks noChangeAspect="1"/>
          </p:cNvPicPr>
          <p:nvPr/>
        </p:nvPicPr>
        <p:blipFill>
          <a:blip r:embed="rId4" cstate="print">
            <a:lum bright="-17000"/>
          </a:blip>
          <a:stretch>
            <a:fillRect/>
          </a:stretch>
        </p:blipFill>
        <p:spPr>
          <a:xfrm>
            <a:off x="5214942" y="1571612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липа2.jpg"/>
          <p:cNvPicPr>
            <a:picLocks noChangeAspect="1"/>
          </p:cNvPicPr>
          <p:nvPr/>
        </p:nvPicPr>
        <p:blipFill>
          <a:blip r:embed="rId5" cstate="print">
            <a:lum bright="-11000" contrast="15000"/>
          </a:blip>
          <a:stretch>
            <a:fillRect/>
          </a:stretch>
        </p:blipFill>
        <p:spPr>
          <a:xfrm>
            <a:off x="214282" y="142852"/>
            <a:ext cx="4893485" cy="6524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липа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142875"/>
            <a:ext cx="3571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8625" y="4714875"/>
            <a:ext cx="4500563" cy="178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Почему дерево называют самым весёлым и нежным?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Когда скидывает листву?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Самое живописное дерево в русском лесу – это   …</a:t>
            </a:r>
            <a:r>
              <a:rPr lang="ru-RU" sz="3600" dirty="0" smtClean="0"/>
              <a:t>………  ?</a:t>
            </a:r>
            <a:endParaRPr lang="ru-RU" sz="3600" dirty="0"/>
          </a:p>
        </p:txBody>
      </p:sp>
      <p:pic>
        <p:nvPicPr>
          <p:cNvPr id="3" name="Рисунок 2" descr="клён.jpg"/>
          <p:cNvPicPr>
            <a:picLocks noChangeAspect="1"/>
          </p:cNvPicPr>
          <p:nvPr/>
        </p:nvPicPr>
        <p:blipFill>
          <a:blip r:embed="rId2" cstate="print">
            <a:lum bright="-19000" contrast="31000"/>
          </a:blip>
          <a:stretch>
            <a:fillRect/>
          </a:stretch>
        </p:blipFill>
        <p:spPr>
          <a:xfrm>
            <a:off x="500034" y="1714488"/>
            <a:ext cx="358641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клё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071942"/>
            <a:ext cx="364904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лён2.jpg"/>
          <p:cNvPicPr>
            <a:picLocks noChangeAspect="1"/>
          </p:cNvPicPr>
          <p:nvPr/>
        </p:nvPicPr>
        <p:blipFill>
          <a:blip r:embed="rId4" cstate="print">
            <a:lum bright="9000" contrast="21000"/>
          </a:blip>
          <a:stretch>
            <a:fillRect/>
          </a:stretch>
        </p:blipFill>
        <p:spPr>
          <a:xfrm>
            <a:off x="4286248" y="1500174"/>
            <a:ext cx="342749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143500" y="928688"/>
            <a:ext cx="1571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КЛЁН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5214938"/>
            <a:ext cx="4357687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 какими деревьями дружит клён?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берёзы лето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142875"/>
            <a:ext cx="10752138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57694"/>
            <a:ext cx="8215370" cy="164307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Как автор относится к русской природе? </a:t>
            </a:r>
            <a:br>
              <a:rPr lang="ru-RU" dirty="0" smtClean="0"/>
            </a:br>
            <a:r>
              <a:rPr lang="ru-RU" dirty="0" smtClean="0"/>
              <a:t>Какие строки говорят об этом?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клё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980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Составь план текста</a:t>
            </a:r>
            <a:br>
              <a:rPr lang="ru-RU" dirty="0" smtClean="0"/>
            </a:br>
            <a:r>
              <a:rPr lang="ru-RU" dirty="0" smtClean="0"/>
              <a:t>«русский лес»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1357313"/>
            <a:ext cx="614362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1. _____________________________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" y="2357438"/>
            <a:ext cx="614362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2. _____________________________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" y="3429000"/>
            <a:ext cx="614362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3. _____________________________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" y="4429125"/>
            <a:ext cx="614362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4. _____________________________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5500688"/>
            <a:ext cx="614362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5. _____________________________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202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Trebuchet MS</vt:lpstr>
      <vt:lpstr>Arial</vt:lpstr>
      <vt:lpstr>Wingdings 2</vt:lpstr>
      <vt:lpstr>Wingdings</vt:lpstr>
      <vt:lpstr>Calibri</vt:lpstr>
      <vt:lpstr>Изящная</vt:lpstr>
      <vt:lpstr>Иван  соколов-микитов</vt:lpstr>
      <vt:lpstr>Определи тему творчества</vt:lpstr>
      <vt:lpstr>Что за дерево такое?</vt:lpstr>
      <vt:lpstr>Какое дерево называют богатырём русского леса?</vt:lpstr>
      <vt:lpstr>Она на ёжика похожа. Ёж в иголках, она тоже.</vt:lpstr>
      <vt:lpstr>Как  называется  самое распространённое  дерево  россии?</vt:lpstr>
      <vt:lpstr>Самое живописное дерево в русском лесу – это   …………  ?</vt:lpstr>
      <vt:lpstr>Как автор относится к русской природе?  Какие строки говорят об этом?</vt:lpstr>
      <vt:lpstr>Составь план текста «русский лес» </vt:lpstr>
      <vt:lpstr>По опорным словам текста определи, о каком дереве идёт речь?</vt:lpstr>
      <vt:lpstr>Из статьи, рассказывающей о ели, выбери опорные слова.</vt:lpstr>
      <vt:lpstr>Слайд 12</vt:lpstr>
      <vt:lpstr>Интернет-ресурсы:  yandex.ru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 соколов-микитов</dc:title>
  <dc:creator>Юля</dc:creator>
  <cp:lastModifiedBy>Юлек</cp:lastModifiedBy>
  <cp:revision>28</cp:revision>
  <dcterms:created xsi:type="dcterms:W3CDTF">2009-04-05T10:10:47Z</dcterms:created>
  <dcterms:modified xsi:type="dcterms:W3CDTF">2012-02-22T14:43:40Z</dcterms:modified>
</cp:coreProperties>
</file>