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6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80;&#1085;&#1072;%20&#1087;&#1072;&#1087;&#1082;&#1072;\&#1084;&#1077;&#1090;&#1086;&#1076;&#1080;&#1095;&#1077;&#1089;&#1082;&#1072;&#1103;%20&#1082;&#1086;&#1087;&#1080;&#1083;&#1082;&#1072;\&#1091;&#1088;&#1086;&#1082;&#1080;\&#1074;&#1085;.&#1095;&#1090;.%202%20&#1082;&#1083;.%20&#1076;&#1088;&#1091;&#1079;&#1100;&#1103;-&#1090;&#1086;&#1074;&#1072;&#1088;&#1080;&#1097;&#1080;\&#1077;&#1089;&#1090;&#1100;%20&#1076;&#1088;&#1091;&#1079;&#1100;&#1103;.%20&#1073;&#1072;&#1088;&#1073;&#1072;&#1088;&#1080;&#1082;&#1080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80;&#1085;&#1072;%20&#1087;&#1072;&#1087;&#1082;&#1072;\&#1084;&#1077;&#1090;&#1086;&#1076;&#1080;&#1095;&#1077;&#1089;&#1082;&#1072;&#1103;%20&#1082;&#1086;&#1087;&#1080;&#1083;&#1082;&#1072;\&#1091;&#1088;&#1086;&#1082;&#1080;\&#1074;&#1085;.&#1095;&#1090;.%202%20&#1082;&#1083;.%20&#1076;&#1088;&#1091;&#1079;&#1100;&#1103;-&#1090;&#1086;&#1074;&#1072;&#1088;&#1080;&#1097;&#1080;\ryzhakova_drugu_1.mp3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0" y="304800"/>
            <a:ext cx="6172200" cy="12954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Урок литературного чтения во 2 классе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«Друзья – товарищи»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9200" y="6019800"/>
            <a:ext cx="3962400" cy="711678"/>
          </a:xfrm>
        </p:spPr>
        <p:txBody>
          <a:bodyPr>
            <a:normAutofit fontScale="92500"/>
          </a:bodyPr>
          <a:lstStyle/>
          <a:p>
            <a:pPr algn="r">
              <a:spcBef>
                <a:spcPts val="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>
              <a:spcBef>
                <a:spcPts val="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«Гимназия №3» г.Ивантеевки московской области</a:t>
            </a:r>
          </a:p>
          <a:p>
            <a:pPr algn="r">
              <a:spcBef>
                <a:spcPts val="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Толоконникова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арья Юрьевна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мина папка\единая коллекция цифровых технологий\шаблоны для презентаций\Сказочные персонажи\люди и дети\421659bfd6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3328" y="1905000"/>
            <a:ext cx="4306516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мамина папка\единая коллекция цифровых технологий\шаблоны для презентаций\Сказочные персонажи\люди и дети\i211uq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09800"/>
            <a:ext cx="4762500" cy="347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ина папка\единая коллекция цифровых технологий\шаблоны для презентаций\Сказочные персонажи\люди и дети\i211uq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361058"/>
            <a:ext cx="5181600" cy="37825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есть друзья. барбар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058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Самуил Яковлевич Маршак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1887—1964)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амина папка\методическая копилка\уроки\вн.чт. 2 кл. друзья-товарищи\4251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304800" y="1524000"/>
            <a:ext cx="3200400" cy="39071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5" name="Picture 3" descr="D:\мамина папка\методическая копилка\уроки\вн.чт. 2 кл. друзья-товарищи\476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28511">
            <a:off x="6624598" y="367909"/>
            <a:ext cx="1957045" cy="2514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6" name="Picture 4" descr="D:\мамина папка\методическая копилка\уроки\вн.чт. 2 кл. друзья-товарищи\97851706927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49537">
            <a:off x="4819832" y="1314267"/>
            <a:ext cx="1676400" cy="2232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7" name="Picture 5" descr="D:\мамина папка\методическая копилка\уроки\вн.чт. 2 кл. друзья-товарищи\h01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0106">
            <a:off x="6795470" y="3369139"/>
            <a:ext cx="1826091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8" name="Picture 6" descr="D:\мамина папка\методическая копилка\уроки\вн.чт. 2 кл. друзья-товарищи\luchshie-skazki-stihizagadki-Marsha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36421">
            <a:off x="3657600" y="2819400"/>
            <a:ext cx="1436217" cy="1870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9" name="Picture 7" descr="D:\мамина папка\методическая копилка\уроки\вн.чт. 2 кл. друзья-товарищи\45de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419599"/>
            <a:ext cx="1729897" cy="22916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0" y="304800"/>
            <a:ext cx="6172200" cy="12954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тема  урока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«Друзья – товарищи»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мина папка\единая коллекция цифровых технологий\шаблоны для презентаций\Сказочные персонажи\люди и дети\421659bfd6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42965"/>
            <a:ext cx="5410200" cy="4786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914400"/>
            <a:ext cx="5181600" cy="7921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Словарная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2667000"/>
            <a:ext cx="8991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человек, связанный с кем-то близкими хорошими отношениями, взаимной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симпатией.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399"/>
            <a:ext cx="1752600" cy="2311449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7500" t="12500" r="17500" b="12500"/>
          <a:stretch>
            <a:fillRect/>
          </a:stretch>
        </p:blipFill>
        <p:spPr bwMode="auto">
          <a:xfrm>
            <a:off x="2057400" y="152400"/>
            <a:ext cx="1645457" cy="2297011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2400" y="37338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близкие отношения, основанные на взаимном доверии, привязанности, общности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интересов.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48768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Товарищ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человек, близкий кому-нибудь по взглядам, деятельности, по условиям жизни, а так же человек, дружески расположенный к кому-нибудь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Стр.59.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С.Я Маршак «Друзья-товарищи»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амина папка\методическая копилка\уроки\вн.чт. 2 кл. друзья-товарищи\4251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381000" y="1981200"/>
            <a:ext cx="3276600" cy="381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098" name="Picture 2" descr="D:\мамина папка\единая коллекция цифровых технологий\шаблоны для презентаций\Сказочные персонажи\люди и дети\i211uq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81200"/>
            <a:ext cx="4279726" cy="3124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Внеклассное чтение.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1371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Проверка домашнего задания.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Подборка стихов и рассказов о друзьях.</a:t>
            </a:r>
            <a:endParaRPr lang="ru-RU" dirty="0"/>
          </a:p>
        </p:txBody>
      </p:sp>
      <p:pic>
        <p:nvPicPr>
          <p:cNvPr id="5122" name="Picture 2" descr="D:\мамина папка\единая коллекция цифровых технологий\шаблоны для презентаций\Сказочные персонажи\люди и дети\ED26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505200"/>
            <a:ext cx="4804359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 с пословицами.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3810000"/>
          </a:xfrm>
        </p:spPr>
        <p:txBody>
          <a:bodyPr>
            <a:normAutofit/>
          </a:bodyPr>
          <a:lstStyle/>
          <a:p>
            <a:pPr marL="0" indent="274320" algn="ctr">
              <a:lnSpc>
                <a:spcPct val="20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Нет друга - ищи, нашёл - береги.</a:t>
            </a:r>
          </a:p>
          <a:p>
            <a:pPr marL="0" indent="274320" algn="ctr">
              <a:lnSpc>
                <a:spcPct val="2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Дружба не терпит никакого обмана и рвётся там, где начинается ложь.</a:t>
            </a:r>
          </a:p>
          <a:p>
            <a:pPr marL="0" indent="274320" algn="ctr">
              <a:lnSpc>
                <a:spcPct val="20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 без друзей, что сокол без крыльев.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мамина папка\единая коллекция цифровых технологий\шаблоны для презентаций\Сказочные персонажи\люди и дети\мальчи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080" y="4876800"/>
            <a:ext cx="190892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4191000"/>
            <a:ext cx="84337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Читать стихи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рассказы о дружбе.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yzhakova_drugu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058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145</Words>
  <PresentationFormat>Экран (4:3)</PresentationFormat>
  <Paragraphs>22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Урок литературного чтения во 2 классе тема «Друзья – товарищи»</vt:lpstr>
      <vt:lpstr>Слайд 2</vt:lpstr>
      <vt:lpstr>Самуил Яковлевич Маршак (1887—1964) </vt:lpstr>
      <vt:lpstr> тема  урока «Друзья – товарищи»</vt:lpstr>
      <vt:lpstr>Словарная работа.</vt:lpstr>
      <vt:lpstr>Стр.59. С.Я Маршак «Друзья-товарищи»</vt:lpstr>
      <vt:lpstr>Внеклассное чтение.</vt:lpstr>
      <vt:lpstr>Работа с пословицами.</vt:lpstr>
      <vt:lpstr>Слайд 9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во 2 классе тема «Друзья – товарищи»</dc:title>
  <cp:lastModifiedBy>Admin</cp:lastModifiedBy>
  <cp:revision>8</cp:revision>
  <dcterms:modified xsi:type="dcterms:W3CDTF">2011-10-20T16:38:47Z</dcterms:modified>
</cp:coreProperties>
</file>