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1" r:id="rId5"/>
    <p:sldId id="260" r:id="rId6"/>
    <p:sldId id="265" r:id="rId7"/>
    <p:sldId id="269" r:id="rId8"/>
    <p:sldId id="270" r:id="rId9"/>
    <p:sldId id="262" r:id="rId10"/>
    <p:sldId id="266" r:id="rId11"/>
    <p:sldId id="268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6A238EE-26A2-4977-9B49-98AA6463DE04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6159796-9923-4157-89BC-F87F7E146EB1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6192688"/>
          </a:xfrm>
        </p:spPr>
        <p:txBody>
          <a:bodyPr/>
          <a:lstStyle/>
          <a:p>
            <a:r>
              <a:rPr lang="ru-RU" sz="5400" dirty="0" smtClean="0"/>
              <a:t>Методика проведения физкультминуток с различным содержанием.</a:t>
            </a:r>
            <a:r>
              <a:rPr lang="ru-RU" sz="2400" dirty="0"/>
              <a:t> </a:t>
            </a:r>
            <a:r>
              <a:rPr lang="ru-RU" sz="2400" dirty="0" smtClean="0"/>
              <a:t>    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/>
              <a:t>Октябрь. Старшая группа №10.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525344"/>
            <a:ext cx="7125112" cy="21602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5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Листики.  </a:t>
            </a:r>
          </a:p>
          <a:p>
            <a:r>
              <a:rPr lang="ru-RU" dirty="0"/>
              <a:t>Мы листики осенние, </a:t>
            </a:r>
          </a:p>
          <a:p>
            <a:r>
              <a:rPr lang="ru-RU" dirty="0"/>
              <a:t>На ветках мы сидим. (присесть) </a:t>
            </a:r>
          </a:p>
          <a:p>
            <a:r>
              <a:rPr lang="ru-RU" dirty="0"/>
              <a:t>Дунул ветер - полетели, </a:t>
            </a:r>
          </a:p>
          <a:p>
            <a:r>
              <a:rPr lang="ru-RU" dirty="0"/>
              <a:t>Мы летели, мы летели (легкий бег по кругу) </a:t>
            </a:r>
          </a:p>
          <a:p>
            <a:r>
              <a:rPr lang="ru-RU" dirty="0"/>
              <a:t>И на землю тихо сели. (присесть) </a:t>
            </a:r>
          </a:p>
          <a:p>
            <a:r>
              <a:rPr lang="ru-RU" dirty="0"/>
              <a:t>Ветер снова набежал </a:t>
            </a:r>
          </a:p>
          <a:p>
            <a:r>
              <a:rPr lang="ru-RU" dirty="0"/>
              <a:t>И листочки все поднял. (легкий бег по кругу) </a:t>
            </a:r>
          </a:p>
          <a:p>
            <a:r>
              <a:rPr lang="ru-RU" dirty="0"/>
              <a:t>Закружились, полетели </a:t>
            </a:r>
          </a:p>
          <a:p>
            <a:r>
              <a:rPr lang="ru-RU" dirty="0"/>
              <a:t>И на землю тихо сели. (присесть)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4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Буратино.  </a:t>
            </a:r>
          </a:p>
          <a:p>
            <a:r>
              <a:rPr lang="ru-RU" dirty="0"/>
              <a:t>Буратино потянулся, (руки поднять через стороны вверх, потянуться, поднявшись на носочки) </a:t>
            </a:r>
          </a:p>
          <a:p>
            <a:r>
              <a:rPr lang="ru-RU" dirty="0"/>
              <a:t>Раз - нагнулся, </a:t>
            </a:r>
          </a:p>
          <a:p>
            <a:r>
              <a:rPr lang="ru-RU" dirty="0"/>
              <a:t>Два - нагнулся, (наклоны корпуса вперед) </a:t>
            </a:r>
          </a:p>
          <a:p>
            <a:r>
              <a:rPr lang="ru-RU" dirty="0"/>
              <a:t>Руки в сторону развел, (руки развести в стороны) </a:t>
            </a:r>
          </a:p>
          <a:p>
            <a:r>
              <a:rPr lang="ru-RU" dirty="0"/>
              <a:t>Ключик, видно, не нашел. (повороты вправо и влево) </a:t>
            </a:r>
          </a:p>
          <a:p>
            <a:r>
              <a:rPr lang="ru-RU" dirty="0"/>
              <a:t>Чтобы ключик нам достать, </a:t>
            </a:r>
          </a:p>
          <a:p>
            <a:r>
              <a:rPr lang="ru-RU" dirty="0"/>
              <a:t>Нужно на носочки встать. (руки на поясе, подняться на носочки)</a:t>
            </a:r>
          </a:p>
        </p:txBody>
      </p:sp>
    </p:spTree>
    <p:extLst>
      <p:ext uri="{BB962C8B-B14F-4D97-AF65-F5344CB8AC3E}">
        <p14:creationId xmlns:p14="http://schemas.microsoft.com/office/powerpoint/2010/main" val="37338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Быстро встаньте.  </a:t>
            </a:r>
          </a:p>
          <a:p>
            <a:r>
              <a:rPr lang="ru-RU" dirty="0"/>
              <a:t>Быстро встаньте, улыбнитесь,</a:t>
            </a:r>
          </a:p>
          <a:p>
            <a:r>
              <a:rPr lang="ru-RU" dirty="0"/>
              <a:t>Выше, выше подтянитесь.</a:t>
            </a:r>
          </a:p>
          <a:p>
            <a:r>
              <a:rPr lang="ru-RU" dirty="0"/>
              <a:t>Ну-ка, плечи распрямите,</a:t>
            </a:r>
          </a:p>
          <a:p>
            <a:r>
              <a:rPr lang="ru-RU" dirty="0"/>
              <a:t>Поднимите, опустите,</a:t>
            </a:r>
          </a:p>
          <a:p>
            <a:r>
              <a:rPr lang="ru-RU" dirty="0"/>
              <a:t>Влево, вправо повернулись,</a:t>
            </a:r>
          </a:p>
          <a:p>
            <a:r>
              <a:rPr lang="ru-RU" dirty="0"/>
              <a:t>Рук коленями коснулись.</a:t>
            </a:r>
          </a:p>
          <a:p>
            <a:r>
              <a:rPr lang="ru-RU" dirty="0"/>
              <a:t>Сели, встали, сели, встали</a:t>
            </a:r>
          </a:p>
          <a:p>
            <a:r>
              <a:rPr lang="ru-RU" dirty="0"/>
              <a:t>И на месте побежали.</a:t>
            </a:r>
          </a:p>
        </p:txBody>
      </p:sp>
    </p:spTree>
    <p:extLst>
      <p:ext uri="{BB962C8B-B14F-4D97-AF65-F5344CB8AC3E}">
        <p14:creationId xmlns:p14="http://schemas.microsoft.com/office/powerpoint/2010/main" val="23452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Солнце.</a:t>
            </a:r>
          </a:p>
          <a:p>
            <a:r>
              <a:rPr lang="ru-RU" dirty="0"/>
              <a:t>Солнце вышло из-за тучки, </a:t>
            </a:r>
          </a:p>
          <a:p>
            <a:r>
              <a:rPr lang="ru-RU" dirty="0"/>
              <a:t>Мы протянем к солнцу ручки. (Потягивания — руки вверх.) </a:t>
            </a:r>
          </a:p>
          <a:p>
            <a:r>
              <a:rPr lang="ru-RU" dirty="0"/>
              <a:t>Руки в стороны потом </a:t>
            </a:r>
          </a:p>
          <a:p>
            <a:r>
              <a:rPr lang="ru-RU" dirty="0"/>
              <a:t>Мы </a:t>
            </a:r>
            <a:r>
              <a:rPr lang="ru-RU" dirty="0" err="1"/>
              <a:t>пошире</a:t>
            </a:r>
            <a:r>
              <a:rPr lang="ru-RU" dirty="0"/>
              <a:t> разведём. (Потягивания — руки в стороны.) </a:t>
            </a:r>
          </a:p>
          <a:p>
            <a:r>
              <a:rPr lang="ru-RU" dirty="0"/>
              <a:t>Мы закончили разминку. </a:t>
            </a:r>
          </a:p>
          <a:p>
            <a:r>
              <a:rPr lang="ru-RU" dirty="0"/>
              <a:t>Отдохнули ножки, спинки.</a:t>
            </a:r>
          </a:p>
        </p:txBody>
      </p:sp>
    </p:spTree>
    <p:extLst>
      <p:ext uri="{BB962C8B-B14F-4D97-AF65-F5344CB8AC3E}">
        <p14:creationId xmlns:p14="http://schemas.microsoft.com/office/powerpoint/2010/main" val="31552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Кузнечики</a:t>
            </a:r>
          </a:p>
          <a:p>
            <a:r>
              <a:rPr lang="ru-RU" dirty="0"/>
              <a:t>Поднимайте плечики,</a:t>
            </a:r>
          </a:p>
          <a:p>
            <a:r>
              <a:rPr lang="ru-RU" dirty="0"/>
              <a:t>Прыгайте кузнечики.</a:t>
            </a:r>
          </a:p>
          <a:p>
            <a:r>
              <a:rPr lang="ru-RU" dirty="0"/>
              <a:t>Прыг-скок, прыг-скок.</a:t>
            </a:r>
          </a:p>
          <a:p>
            <a:r>
              <a:rPr lang="ru-RU" dirty="0"/>
              <a:t>Стоп! Сели.</a:t>
            </a:r>
          </a:p>
          <a:p>
            <a:r>
              <a:rPr lang="ru-RU" dirty="0"/>
              <a:t>Травушку покушали.</a:t>
            </a:r>
          </a:p>
          <a:p>
            <a:r>
              <a:rPr lang="ru-RU" dirty="0"/>
              <a:t>Тишину послушали.</a:t>
            </a:r>
          </a:p>
          <a:p>
            <a:r>
              <a:rPr lang="ru-RU" dirty="0"/>
              <a:t>Выше, выше, высоко</a:t>
            </a:r>
          </a:p>
          <a:p>
            <a:r>
              <a:rPr lang="ru-RU" dirty="0"/>
              <a:t>Прыгай на носках легко!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Ветер</a:t>
            </a:r>
          </a:p>
          <a:p>
            <a:r>
              <a:rPr lang="ru-RU" dirty="0"/>
              <a:t>Ветер дует нам в лицо (имитировать дуновение ветра),</a:t>
            </a:r>
          </a:p>
          <a:p>
            <a:r>
              <a:rPr lang="ru-RU" dirty="0"/>
              <a:t>Закачалось деревцо (качаем туловище).</a:t>
            </a:r>
          </a:p>
          <a:p>
            <a:r>
              <a:rPr lang="ru-RU" dirty="0"/>
              <a:t>Ветер тише, тише, тише (приседать).</a:t>
            </a:r>
          </a:p>
          <a:p>
            <a:r>
              <a:rPr lang="ru-RU" dirty="0"/>
              <a:t>Деревцо все выше, выше (встать, руки вверх).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1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2747829"/>
            <a:ext cx="7117180" cy="3777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6632"/>
            <a:ext cx="7450990" cy="6408712"/>
          </a:xfrm>
        </p:spPr>
        <p:txBody>
          <a:bodyPr>
            <a:noAutofit/>
          </a:bodyPr>
          <a:lstStyle/>
          <a:p>
            <a:r>
              <a:rPr lang="ru-RU" sz="4800" dirty="0"/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Физкультминутки </a:t>
            </a:r>
            <a:r>
              <a:rPr lang="ru-RU" sz="3200" dirty="0">
                <a:solidFill>
                  <a:schemeClr val="tx1"/>
                </a:solidFill>
              </a:rPr>
              <a:t>– это кратковременные </a:t>
            </a:r>
            <a:r>
              <a:rPr lang="ru-RU" sz="3200" dirty="0" smtClean="0">
                <a:solidFill>
                  <a:schemeClr val="tx1"/>
                </a:solidFill>
              </a:rPr>
              <a:t>упражнения.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924944"/>
            <a:ext cx="62646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Физкультминуток -1.5-2 минуты; рекомендуется проводить ,начиная со средней группы.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16832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Длительность.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1755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675724"/>
            <a:ext cx="5650787" cy="1241108"/>
          </a:xfrm>
        </p:spPr>
        <p:txBody>
          <a:bodyPr/>
          <a:lstStyle/>
          <a:p>
            <a:r>
              <a:rPr lang="ru-RU" sz="5400" dirty="0" smtClean="0"/>
              <a:t>Значение</a:t>
            </a:r>
            <a:r>
              <a:rPr lang="ru-RU" sz="4800" dirty="0" smtClean="0"/>
              <a:t> </a:t>
            </a:r>
            <a:r>
              <a:rPr lang="en-US" sz="4800" dirty="0"/>
              <a:t>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8965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Помогают </a:t>
            </a:r>
            <a:r>
              <a:rPr lang="ru-RU" sz="2800" dirty="0"/>
              <a:t>отдохнуть, развлечься, снять напряжение, получить ощущение физической разрядки, улучшают кровообращение, снимают утомление мышц, нервной системы, активизируют мышление детей, создают положительные эмоции и повышают интерес к занятиям.</a:t>
            </a:r>
          </a:p>
        </p:txBody>
      </p:sp>
    </p:spTree>
    <p:extLst>
      <p:ext uri="{BB962C8B-B14F-4D97-AF65-F5344CB8AC3E}">
        <p14:creationId xmlns:p14="http://schemas.microsoft.com/office/powerpoint/2010/main" val="1191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проведения физкультминуток бывают следующих видов 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7125112" cy="4824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Формы  проведения физкультминуток бывают следующих видов:</a:t>
            </a:r>
          </a:p>
          <a:p>
            <a:r>
              <a:rPr lang="ru-RU" dirty="0"/>
              <a:t>1.	Общеразвивающие упражнения- подбираются по тем же признакам, что и для утренней гимнастики. Используется 3-4 упражнения для  разных групп мышц, закончить физкультминутку можно прыжками, бегом на месте или ходьбой;</a:t>
            </a:r>
          </a:p>
          <a:p>
            <a:r>
              <a:rPr lang="ru-RU" dirty="0"/>
              <a:t>2.	В форме подвижной игры- подбираются игры средней подвижности, не требующие большого пространства, с несложными. Хорошо знакомыми детям правилами;</a:t>
            </a:r>
          </a:p>
          <a:p>
            <a:r>
              <a:rPr lang="ru-RU" dirty="0"/>
              <a:t>3.	В форме дидактической игры с движениями- хорошо вписываются в занятия по ознакомлению с природой. По звуковой ( фонетической) культуре речи, по математике;</a:t>
            </a:r>
          </a:p>
          <a:p>
            <a:r>
              <a:rPr lang="ru-RU" dirty="0" smtClean="0"/>
              <a:t>текста </a:t>
            </a:r>
            <a:r>
              <a:rPr lang="ru-RU" dirty="0"/>
              <a:t>стихотворения должно сочетаться с темой занятия, его программой и задачей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99592" y="-387423"/>
            <a:ext cx="7125113" cy="216024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20688"/>
            <a:ext cx="7125112" cy="56166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4.	В форме танцевальных движений- используются между структурными частями занятия под звукозапись, пение воспитателя или самих детей. Больше всего подходят мелодии умеренного ритма. Негромкие, иногда плавные; -</a:t>
            </a:r>
          </a:p>
          <a:p>
            <a:r>
              <a:rPr lang="ru-RU" dirty="0"/>
              <a:t>5.	В форме выполнения движений под текст стихотворения - при подборе стихотворений обращается внимание на следующее:</a:t>
            </a:r>
          </a:p>
          <a:p>
            <a:r>
              <a:rPr lang="ru-RU" dirty="0"/>
              <a:t>-текст стихотворения должен быть высокохудожественным, используются стихи известных авторов, </a:t>
            </a:r>
            <a:r>
              <a:rPr lang="ru-RU" dirty="0" err="1"/>
              <a:t>потешки</a:t>
            </a:r>
            <a:r>
              <a:rPr lang="ru-RU" dirty="0"/>
              <a:t>, загадки, считалки;</a:t>
            </a:r>
          </a:p>
          <a:p>
            <a:r>
              <a:rPr lang="ru-RU" dirty="0"/>
              <a:t>- преимущество отдается стихам с четким ритмом;</a:t>
            </a:r>
          </a:p>
          <a:p>
            <a:r>
              <a:rPr lang="ru-RU" dirty="0"/>
              <a:t>- содержание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) В форме любого двигательного действия и задания</a:t>
            </a:r>
          </a:p>
          <a:p>
            <a:r>
              <a:rPr lang="ru-RU" dirty="0"/>
              <a:t>- отгадывание загадок не словами, а движениями;</a:t>
            </a:r>
          </a:p>
          <a:p>
            <a:r>
              <a:rPr lang="ru-RU" dirty="0"/>
              <a:t>-использование различных имитационных движений: спортсменов( лыжник, конькобежец, боксер, гимнаст), отдельных трудовых действий ( рубим дрова, заводим мотор, едем на машине).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4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88640"/>
            <a:ext cx="3471714" cy="30785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49437"/>
            <a:ext cx="42497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1355084"/>
            <a:ext cx="4176464" cy="40181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Подборка физкультминуток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Самолёты.</a:t>
            </a:r>
          </a:p>
          <a:p>
            <a:r>
              <a:rPr lang="ru-RU" dirty="0"/>
              <a:t>Самолёты загудели (вращение перед грудью согнутыми в локтях руками),</a:t>
            </a:r>
          </a:p>
          <a:p>
            <a:r>
              <a:rPr lang="ru-RU" dirty="0"/>
              <a:t>Самолёты полетели (руки в стороны, поочерёдные наклоны влево и вправо),</a:t>
            </a:r>
          </a:p>
          <a:p>
            <a:r>
              <a:rPr lang="ru-RU" dirty="0"/>
              <a:t>На полянку тихо сели (присесть, руки к коленям),</a:t>
            </a:r>
          </a:p>
          <a:p>
            <a:r>
              <a:rPr lang="ru-RU" dirty="0"/>
              <a:t>Да и снова полетели.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7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Вместе по лесу идём.</a:t>
            </a:r>
          </a:p>
          <a:p>
            <a:r>
              <a:rPr lang="ru-RU" dirty="0"/>
              <a:t>Вместе по лесу идём, </a:t>
            </a:r>
          </a:p>
          <a:p>
            <a:r>
              <a:rPr lang="ru-RU" dirty="0"/>
              <a:t>Не спешим, не отстаём. </a:t>
            </a:r>
          </a:p>
          <a:p>
            <a:r>
              <a:rPr lang="ru-RU" dirty="0"/>
              <a:t>Вот выходим мы на луг. (Ходьба на месте.) </a:t>
            </a:r>
          </a:p>
          <a:p>
            <a:r>
              <a:rPr lang="ru-RU" dirty="0"/>
              <a:t>Тысяча цветов вокруг! (Потягивания — руки в стороны.) </a:t>
            </a:r>
          </a:p>
          <a:p>
            <a:r>
              <a:rPr lang="ru-RU" dirty="0"/>
              <a:t>Вот ромашка, василёк, </a:t>
            </a:r>
          </a:p>
          <a:p>
            <a:r>
              <a:rPr lang="ru-RU" dirty="0"/>
              <a:t>Медуница, кашка, клевер. </a:t>
            </a:r>
          </a:p>
          <a:p>
            <a:r>
              <a:rPr lang="ru-RU" dirty="0"/>
              <a:t>Расстилается ковёр </a:t>
            </a:r>
          </a:p>
          <a:p>
            <a:r>
              <a:rPr lang="ru-RU" dirty="0"/>
              <a:t>И направо и налево. (Наклониться и коснуться левой ступни правой рукой, потом наоборот — правой ступни левой рукой.) </a:t>
            </a:r>
          </a:p>
          <a:p>
            <a:r>
              <a:rPr lang="ru-RU" dirty="0"/>
              <a:t>К небу ручки протянули, </a:t>
            </a:r>
          </a:p>
          <a:p>
            <a:r>
              <a:rPr lang="ru-RU" dirty="0"/>
              <a:t>Позвоночник растянули. (Потягивания — руки вверх.) </a:t>
            </a:r>
          </a:p>
          <a:p>
            <a:r>
              <a:rPr lang="ru-RU" dirty="0"/>
              <a:t>Отдохнуть мы все успели </a:t>
            </a:r>
          </a:p>
          <a:p>
            <a:r>
              <a:rPr lang="ru-RU" dirty="0"/>
              <a:t>И на место снова сели. (Дети садятся.)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3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524</Words>
  <Application>Microsoft Office PowerPoint</Application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Autumn</vt:lpstr>
      <vt:lpstr>Методика проведения физкультминуток с различным содержанием.        Октябрь. Старшая группа №10.</vt:lpstr>
      <vt:lpstr>Презентация PowerPoint</vt:lpstr>
      <vt:lpstr>Значение :</vt:lpstr>
      <vt:lpstr>Формы проведения физкультминуток бывают следующих видов :</vt:lpstr>
      <vt:lpstr>Презентация PowerPoint</vt:lpstr>
      <vt:lpstr>Презентация PowerPoint</vt:lpstr>
      <vt:lpstr>Презентация PowerPoint</vt:lpstr>
      <vt:lpstr>Подборка физкультминуток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2013-10-20T11:02:07Z</dcterms:created>
  <dcterms:modified xsi:type="dcterms:W3CDTF">2015-11-04T19:17:02Z</dcterms:modified>
</cp:coreProperties>
</file>