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A0CDFD-525F-4F79-AD00-6F97675BBF16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9A54F6-3659-440C-91D4-42FAAD4ED1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УВЕЛИЧИТЕЛЬНЫЕ  ПРИБОРЫ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276872"/>
            <a:ext cx="8458200" cy="720080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kie-tipy-mikroskopov-primenjajutsja-v-sovremennoj-nau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Sovremennye-uvelichitelnye-prib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20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vel_pri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39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vel_prib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-2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57200"/>
            <a:ext cx="6720808" cy="841248"/>
          </a:xfrm>
        </p:spPr>
        <p:txBody>
          <a:bodyPr/>
          <a:lstStyle/>
          <a:p>
            <a:r>
              <a:rPr lang="ru-RU" dirty="0" smtClean="0"/>
              <a:t>АФАНАСИЙ  КИРХЕР</a:t>
            </a:r>
            <a:endParaRPr lang="ru-RU" dirty="0"/>
          </a:p>
        </p:txBody>
      </p:sp>
      <p:pic>
        <p:nvPicPr>
          <p:cNvPr id="5" name="Содержимое 4" descr="kirch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4032447" cy="51845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343400" cy="49838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Монах иезуитского ордена, изучал историю и исследовал живую природу. Много читал, и от чтения у него ослабли глаза. Используя увеличительные стекла очков, он изобрел нехитрый прибор, который позднее был назван микроскопом.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6-006-Uvelichitelnye-prib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20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007-007-Mikrosk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9-009-17-v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5-005-Istorija-otkrytija-klet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39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9-009-Pribor-otkryvajuschij-taj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7-007-Ispolzovanie-uvelichitelnykh-priborov-na-zare-stanovlenija-tsitologii-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45</Words>
  <Application>Microsoft Office PowerPoint</Application>
  <PresentationFormat>Экран (4:3)</PresentationFormat>
  <Paragraphs>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УВЕЛИЧИТЕЛЬНЫЕ  ПРИБОРЫ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АФАНАСИЙ  КИРХЕР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УВЕЛИЧИТЕЛЬНЫЕ  ПРИБОРЫ</dc:title>
  <dc:creator>Admin</dc:creator>
  <cp:lastModifiedBy>Admin</cp:lastModifiedBy>
  <cp:revision>18</cp:revision>
  <dcterms:created xsi:type="dcterms:W3CDTF">2013-02-10T15:21:49Z</dcterms:created>
  <dcterms:modified xsi:type="dcterms:W3CDTF">2013-02-10T15:49:43Z</dcterms:modified>
</cp:coreProperties>
</file>