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99FF"/>
    <a:srgbClr val="66CCFF"/>
    <a:srgbClr val="512103"/>
    <a:srgbClr val="FF0000"/>
    <a:srgbClr val="FF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A552C-EB84-4CD0-80AF-5487B7128F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E21FF-D5DE-4E1D-987B-1601F14A74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8E9BD-544B-4330-8F9F-A90C2F17DF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220E6-6433-426B-9D7F-74561DBD4F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A14DA-A13A-47B1-9571-E01E08AEDC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E1D21-C532-4219-BD2C-6973894C0A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3CE71-60C2-4DAC-8613-C582B8240A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32744-DE3C-4EA0-894F-FC49383CFF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0C015-A93F-4AF1-B090-D88ED74819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8166F-9F98-40E8-BEEA-F061874D30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6ED07-7E11-44DF-B9B6-6DD4587512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4A3C64-8783-4F4B-8005-08902D550A4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slide" Target="slide3.xml"/><Relationship Id="rId7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image" Target="../media/image10.wmf"/><Relationship Id="rId4" Type="http://schemas.openxmlformats.org/officeDocument/2006/relationships/slide" Target="slide4.xml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2.gif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25.gif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 flipV="1">
            <a:off x="5940425" y="4584825"/>
            <a:ext cx="2881313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/>
              <a:t>Выполнила Воспитатель Тарасова Лариса Петровна  ГБДОУ </a:t>
            </a:r>
            <a:r>
              <a:rPr lang="ru-RU" i="1" dirty="0" err="1" smtClean="0"/>
              <a:t>д</a:t>
            </a:r>
            <a:r>
              <a:rPr lang="ru-RU" i="1" dirty="0" smtClean="0"/>
              <a:t>/с № 58.</a:t>
            </a:r>
          </a:p>
          <a:p>
            <a:pPr>
              <a:spcBef>
                <a:spcPct val="50000"/>
              </a:spcBef>
            </a:pPr>
            <a:r>
              <a:rPr lang="ru-RU" i="1" dirty="0" smtClean="0"/>
              <a:t>Приморского района</a:t>
            </a:r>
            <a:endParaRPr lang="ru-RU" i="1" dirty="0"/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1187450" y="476250"/>
            <a:ext cx="7127875" cy="33829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Времена Года</a:t>
            </a:r>
          </a:p>
        </p:txBody>
      </p:sp>
      <p:pic>
        <p:nvPicPr>
          <p:cNvPr id="3081" name="Picture 9" descr="MCj03431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3860800"/>
            <a:ext cx="2089150" cy="1733550"/>
          </a:xfrm>
          <a:prstGeom prst="rect">
            <a:avLst/>
          </a:prstGeom>
          <a:noFill/>
        </p:spPr>
      </p:pic>
      <p:pic>
        <p:nvPicPr>
          <p:cNvPr id="3082" name="Picture 10" descr="MCj0228935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5068888"/>
            <a:ext cx="1662112" cy="1789112"/>
          </a:xfrm>
          <a:prstGeom prst="rect">
            <a:avLst/>
          </a:prstGeom>
          <a:noFill/>
        </p:spPr>
      </p:pic>
      <p:pic>
        <p:nvPicPr>
          <p:cNvPr id="3083" name="Picture 11" descr="MCNA01440_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6100" y="3933825"/>
            <a:ext cx="1595438" cy="1655763"/>
          </a:xfrm>
          <a:prstGeom prst="rect">
            <a:avLst/>
          </a:prstGeom>
          <a:noFill/>
        </p:spPr>
      </p:pic>
      <p:pic>
        <p:nvPicPr>
          <p:cNvPr id="3084" name="Picture 12" descr="MCNA02121_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3575" y="3100388"/>
            <a:ext cx="1800225" cy="1525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WordArt 11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 rot="-1119370">
            <a:off x="1187450" y="1700213"/>
            <a:ext cx="3311525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1937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Весна</a:t>
            </a:r>
          </a:p>
        </p:txBody>
      </p:sp>
      <p:sp>
        <p:nvSpPr>
          <p:cNvPr id="4108" name="WordArt 12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 rot="5400000">
            <a:off x="4933156" y="2059782"/>
            <a:ext cx="3184525" cy="1316038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"/>
                <a:cs typeface="Arial"/>
              </a:rPr>
              <a:t>Лето</a:t>
            </a:r>
          </a:p>
        </p:txBody>
      </p:sp>
      <p:sp>
        <p:nvSpPr>
          <p:cNvPr id="4109" name="WordArt 13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 rot="852356">
            <a:off x="827088" y="4076700"/>
            <a:ext cx="2982912" cy="19732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4547644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Осень</a:t>
            </a:r>
          </a:p>
        </p:txBody>
      </p:sp>
      <p:sp>
        <p:nvSpPr>
          <p:cNvPr id="4110" name="WordArt 14" descr="Рисунок1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867400" y="4508500"/>
            <a:ext cx="2668588" cy="1685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blipFill dpi="0" rotWithShape="1">
                  <a:blip r:embed="rId7">
                    <a:alphaModFix amt="50000"/>
                  </a:blip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Зима</a:t>
            </a:r>
          </a:p>
        </p:txBody>
      </p:sp>
      <p:pic>
        <p:nvPicPr>
          <p:cNvPr id="4112" name="Picture 16" descr="MCj041047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95738" y="4437063"/>
            <a:ext cx="1760537" cy="1873250"/>
          </a:xfrm>
          <a:prstGeom prst="rect">
            <a:avLst/>
          </a:prstGeom>
          <a:noFill/>
        </p:spPr>
      </p:pic>
      <p:pic>
        <p:nvPicPr>
          <p:cNvPr id="4113" name="Picture 17" descr="MCj0239413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1125538"/>
            <a:ext cx="1595437" cy="1763712"/>
          </a:xfrm>
          <a:prstGeom prst="rect">
            <a:avLst/>
          </a:prstGeom>
          <a:noFill/>
        </p:spPr>
      </p:pic>
      <p:pic>
        <p:nvPicPr>
          <p:cNvPr id="4114" name="Picture 18" descr="j040459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16238" y="2924175"/>
            <a:ext cx="2016125" cy="178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400" decel="100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400" decel="100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00" decel="100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400" decel="100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5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8" grpId="0" animBg="1"/>
      <p:bldP spid="4109" grpId="0" animBg="1"/>
      <p:bldP spid="4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FF99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63642">
            <a:off x="4356100" y="620713"/>
            <a:ext cx="4249738" cy="2601912"/>
          </a:xfrm>
          <a:prstGeom prst="rect">
            <a:avLst/>
          </a:prstGeom>
          <a:noFill/>
        </p:spPr>
      </p:pic>
      <p:pic>
        <p:nvPicPr>
          <p:cNvPr id="10246" name="Picture 6" descr="747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243957">
            <a:off x="827088" y="2997200"/>
            <a:ext cx="3397250" cy="3254375"/>
          </a:xfrm>
          <a:prstGeom prst="rect">
            <a:avLst/>
          </a:prstGeom>
          <a:noFill/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824413" y="4005263"/>
            <a:ext cx="4319587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Уж тает снег, бегут ручьи,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/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В окно повеяло весною…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/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Засвищут скоро соловьи,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/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И лес оденется листвою!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755650" y="822325"/>
            <a:ext cx="2663825" cy="1727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FFCC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CCFF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Arial"/>
                <a:cs typeface="Arial"/>
              </a:rPr>
              <a:t>Весна</a:t>
            </a:r>
          </a:p>
        </p:txBody>
      </p:sp>
      <p:pic>
        <p:nvPicPr>
          <p:cNvPr id="10250" name="Picture 10" descr="AG00170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5263" y="2938463"/>
            <a:ext cx="1133475" cy="981075"/>
          </a:xfrm>
          <a:prstGeom prst="rect">
            <a:avLst/>
          </a:prstGeom>
          <a:noFill/>
        </p:spPr>
      </p:pic>
      <p:sp>
        <p:nvSpPr>
          <p:cNvPr id="10251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949950"/>
            <a:ext cx="792163" cy="647700"/>
          </a:xfrm>
          <a:prstGeom prst="actionButtonHome">
            <a:avLst/>
          </a:prstGeom>
          <a:solidFill>
            <a:srgbClr val="FFFF00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4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24750" y="765175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1269" name="Picture 5" descr="iCA9SNBZ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12848">
            <a:off x="5219700" y="3429000"/>
            <a:ext cx="3273425" cy="2592388"/>
          </a:xfrm>
          <a:prstGeom prst="rect">
            <a:avLst/>
          </a:prstGeom>
          <a:noFill/>
        </p:spPr>
      </p:pic>
      <p:pic>
        <p:nvPicPr>
          <p:cNvPr id="11270" name="Picture 6" descr="7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052965" flipV="1">
            <a:off x="468313" y="981075"/>
            <a:ext cx="3455987" cy="2376488"/>
          </a:xfrm>
          <a:prstGeom prst="rect">
            <a:avLst/>
          </a:prstGeom>
          <a:noFill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5288" y="4221163"/>
            <a:ext cx="4392612" cy="295275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Здравствуй, 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Лето долгожданное!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Солнце, речка и песок,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Тень березки, ручеек,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Комариный звон и писк,</a:t>
            </a:r>
            <a:r>
              <a:rPr lang="ru-RU" sz="3200" b="1">
                <a:solidFill>
                  <a:srgbClr val="FF0000"/>
                </a:solidFill>
              </a:rPr>
              <a:t> 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Иволги негромкий свист</a:t>
            </a:r>
            <a:r>
              <a:rPr lang="ru-RU" sz="2400" b="1">
                <a:solidFill>
                  <a:srgbClr val="000066"/>
                </a:solidFill>
              </a:rPr>
              <a:t>.</a:t>
            </a:r>
            <a:endParaRPr lang="ru-RU" sz="2400" b="1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ru-RU" sz="2400" b="1"/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4500563" y="908050"/>
            <a:ext cx="3527425" cy="16573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normalizeH="1">
                <a:ln w="25400">
                  <a:solidFill>
                    <a:srgbClr val="FF33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FF66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Лето</a:t>
            </a:r>
          </a:p>
        </p:txBody>
      </p:sp>
      <p:pic>
        <p:nvPicPr>
          <p:cNvPr id="11273" name="Picture 9" descr="j02827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421531">
            <a:off x="7596188" y="188913"/>
            <a:ext cx="1219200" cy="1219200"/>
          </a:xfrm>
          <a:prstGeom prst="rect">
            <a:avLst/>
          </a:prstGeom>
          <a:noFill/>
        </p:spPr>
      </p:pic>
      <p:pic>
        <p:nvPicPr>
          <p:cNvPr id="11274" name="Picture 10" descr="j021910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8400" y="2781300"/>
            <a:ext cx="1352550" cy="1323975"/>
          </a:xfrm>
          <a:prstGeom prst="rect">
            <a:avLst/>
          </a:prstGeom>
          <a:noFill/>
        </p:spPr>
      </p:pic>
      <p:sp>
        <p:nvSpPr>
          <p:cNvPr id="11275" name="AutoShape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949950"/>
            <a:ext cx="792163" cy="647700"/>
          </a:xfrm>
          <a:prstGeom prst="actionButtonHome">
            <a:avLst/>
          </a:prstGeom>
          <a:solidFill>
            <a:srgbClr val="FFFF00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9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3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 animBg="1"/>
      <p:bldP spid="1127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2720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3529013" cy="3455987"/>
          </a:xfrm>
          <a:prstGeom prst="rect">
            <a:avLst/>
          </a:prstGeom>
          <a:noFill/>
        </p:spPr>
      </p:pic>
      <p:pic>
        <p:nvPicPr>
          <p:cNvPr id="12294" name="Picture 6" descr="iCAO72IJ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3644900"/>
            <a:ext cx="3489325" cy="2952750"/>
          </a:xfrm>
          <a:prstGeom prst="rect">
            <a:avLst/>
          </a:prstGeom>
          <a:noFill/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356100" y="260350"/>
            <a:ext cx="44640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Есть в осени первоначальной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Короткая, но дивная пора —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Весь день стоит как бы  хрустальный,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И лучезарны вечера...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Пустеет воздух, птиц не слышно боле,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Но далеко еще до первых зимних бурь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И льется чистая и теплая лазурь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На отдыхающее поле...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395288" y="4149725"/>
            <a:ext cx="3313112" cy="2159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b="1" i="1" kern="10">
                <a:ln w="25400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CC33"/>
                    </a:gs>
                  </a:gsLst>
                  <a:lin ang="27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Осень</a:t>
            </a:r>
          </a:p>
        </p:txBody>
      </p:sp>
      <p:pic>
        <p:nvPicPr>
          <p:cNvPr id="12301" name="Picture 13" descr="j025451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472546">
            <a:off x="3679825" y="4086225"/>
            <a:ext cx="1158875" cy="1192213"/>
          </a:xfrm>
          <a:prstGeom prst="rect">
            <a:avLst/>
          </a:prstGeom>
          <a:noFill/>
        </p:spPr>
      </p:pic>
      <p:sp>
        <p:nvSpPr>
          <p:cNvPr id="12302" name="AutoShape 1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56100" y="5949950"/>
            <a:ext cx="792163" cy="647700"/>
          </a:xfrm>
          <a:prstGeom prst="actionButtonHome">
            <a:avLst/>
          </a:prstGeom>
          <a:solidFill>
            <a:srgbClr val="FFFF00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3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 tmFilter="0, 0; .2, .5; .8, .5; 1, 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500" autoRev="1" fill="hold"/>
                                        <p:tgtEl>
                                          <p:spTgt spid="122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32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32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 animBg="1"/>
      <p:bldP spid="1230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65" name="AutoShape 29" descr="Рисунок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6042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67" name="Picture 31" descr="iCAZRLE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9938" y="836613"/>
            <a:ext cx="2466975" cy="2520950"/>
          </a:xfrm>
          <a:prstGeom prst="rect">
            <a:avLst/>
          </a:prstGeom>
          <a:noFill/>
        </p:spPr>
      </p:pic>
      <p:sp>
        <p:nvSpPr>
          <p:cNvPr id="14368" name="WordArt 32"/>
          <p:cNvSpPr>
            <a:spLocks noChangeArrowheads="1" noChangeShapeType="1" noTextEdit="1"/>
          </p:cNvSpPr>
          <p:nvPr/>
        </p:nvSpPr>
        <p:spPr bwMode="auto">
          <a:xfrm>
            <a:off x="4427538" y="4841875"/>
            <a:ext cx="3168650" cy="2016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Зима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187450" y="836613"/>
            <a:ext cx="30956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66"/>
                </a:solidFill>
              </a:rPr>
              <a:t>Вот зима настала</a:t>
            </a:r>
            <a:r>
              <a:rPr lang="en-US" b="1">
                <a:solidFill>
                  <a:srgbClr val="000066"/>
                </a:solidFill>
              </a:rPr>
              <a:t> </a:t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И пришла вся в белом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Замела округу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Долгожданным снегом.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За окном снежинки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Кружатся, кружатся.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Кружева нарядные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В ладоши мне садятся</a:t>
            </a:r>
            <a:r>
              <a:rPr lang="ru-RU">
                <a:solidFill>
                  <a:srgbClr val="000066"/>
                </a:solidFill>
              </a:rPr>
              <a:t> </a:t>
            </a:r>
          </a:p>
        </p:txBody>
      </p:sp>
      <p:pic>
        <p:nvPicPr>
          <p:cNvPr id="14370" name="Picture 34" descr="iCAACQ5M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3141663"/>
            <a:ext cx="2549525" cy="2808287"/>
          </a:xfrm>
          <a:prstGeom prst="rect">
            <a:avLst/>
          </a:prstGeom>
          <a:noFill/>
        </p:spPr>
      </p:pic>
      <p:pic>
        <p:nvPicPr>
          <p:cNvPr id="14371" name="Picture 35" descr="j033678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981075"/>
            <a:ext cx="533400" cy="1366838"/>
          </a:xfrm>
          <a:prstGeom prst="rect">
            <a:avLst/>
          </a:prstGeom>
          <a:noFill/>
        </p:spPr>
      </p:pic>
      <p:sp>
        <p:nvSpPr>
          <p:cNvPr id="14372" name="AutoShape 3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1838" y="6210300"/>
            <a:ext cx="792162" cy="647700"/>
          </a:xfrm>
          <a:prstGeom prst="actionButtonHome">
            <a:avLst/>
          </a:prstGeom>
          <a:solidFill>
            <a:srgbClr val="99CCFF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155" decel="100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155" decel="100000"/>
                                        <p:tgtEl>
                                          <p:spTgt spid="143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1155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155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500"/>
                            </p:stCondLst>
                            <p:childTnLst>
                              <p:par>
                                <p:cTn id="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7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68" grpId="0" animBg="1"/>
      <p:bldP spid="14368" grpId="1" animBg="1"/>
      <p:bldP spid="14368" grpId="2" animBg="1"/>
      <p:bldP spid="1436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61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Наталия</cp:lastModifiedBy>
  <cp:revision>38</cp:revision>
  <dcterms:created xsi:type="dcterms:W3CDTF">2007-09-26T06:30:03Z</dcterms:created>
  <dcterms:modified xsi:type="dcterms:W3CDTF">2013-02-23T08:53:59Z</dcterms:modified>
</cp:coreProperties>
</file>