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42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2013-7683-4240-8D5E-BEF10E5086A0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EE863-380F-4A7E-8A09-FB69D694A2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EE863-380F-4A7E-8A09-FB69D694A20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895A1-71D0-41AE-9CAB-E3BF62FA38A7}" type="datetimeFigureOut">
              <a:rPr lang="ru-RU" smtClean="0"/>
              <a:pPr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DCDB-E4D7-45C3-AEEF-E71CBF1D3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Мои рисунки\Алла\IMG_8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3402656"/>
            <a:ext cx="697735" cy="9550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4429132"/>
            <a:ext cx="1357322" cy="428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И.И.Карякина -</a:t>
            </a:r>
            <a:r>
              <a:rPr lang="ru-RU" sz="1200" b="1" dirty="0" err="1" smtClean="0">
                <a:solidFill>
                  <a:schemeClr val="tx1"/>
                </a:solidFill>
              </a:rPr>
              <a:t>Плигина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Мои рисунки\Алла\DSC069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14686"/>
            <a:ext cx="941244" cy="13604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3857628"/>
            <a:ext cx="1357322" cy="4286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Н.А.Роговая -Карякина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2" name="Picture 3" descr="D:\Мои рисунки\Алла\IMG_14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2928934"/>
            <a:ext cx="692903" cy="799957"/>
          </a:xfrm>
          <a:prstGeom prst="rect">
            <a:avLst/>
          </a:prstGeom>
          <a:noFill/>
        </p:spPr>
      </p:pic>
      <p:pic>
        <p:nvPicPr>
          <p:cNvPr id="1028" name="Picture 4" descr="D:\Мои рисунки\Алла\IMG_5721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1899396"/>
            <a:ext cx="714380" cy="100843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72132" y="2857496"/>
            <a:ext cx="1285884" cy="357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Л.Ф.Тащилина-Петрова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3857628"/>
            <a:ext cx="1357322" cy="357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Петров Ю.В.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D:\Мои рисунки\Алла\IMG_57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2832804"/>
            <a:ext cx="714380" cy="961306"/>
          </a:xfrm>
          <a:prstGeom prst="rect">
            <a:avLst/>
          </a:prstGeom>
          <a:noFill/>
        </p:spPr>
      </p:pic>
      <p:pic>
        <p:nvPicPr>
          <p:cNvPr id="1030" name="Picture 6" descr="D:\Мои рисунки\Алла\IMG_262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71736" y="2071678"/>
            <a:ext cx="714380" cy="75859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43174" y="2857496"/>
            <a:ext cx="1357322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И.В.(Федосеева)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Роговая -Колесникова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000496" y="4500570"/>
            <a:ext cx="1571636" cy="642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А.В.(Федосеева)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Роговая -</a:t>
            </a:r>
            <a:r>
              <a:rPr lang="ru-RU" sz="1200" b="1" dirty="0" err="1" smtClean="0">
                <a:solidFill>
                  <a:schemeClr val="tx1"/>
                </a:solidFill>
              </a:rPr>
              <a:t>Телелясова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4500570"/>
            <a:ext cx="1285884" cy="3571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 smtClean="0">
                <a:solidFill>
                  <a:schemeClr val="tx1"/>
                </a:solidFill>
              </a:rPr>
              <a:t>Л.И.Федосеева-Усынина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pic>
        <p:nvPicPr>
          <p:cNvPr id="3" name="Picture 2" descr="D:\Мои рисунки\Алла\сканирование0007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1614" y="3357562"/>
            <a:ext cx="769211" cy="1002188"/>
          </a:xfrm>
          <a:prstGeom prst="rect">
            <a:avLst/>
          </a:prstGeom>
          <a:noFill/>
        </p:spPr>
      </p:pic>
      <p:pic>
        <p:nvPicPr>
          <p:cNvPr id="4" name="Picture 3" descr="D:\Мои рисунки\Алла\сканирование0007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4678" y="857232"/>
            <a:ext cx="764396" cy="100013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357554" y="1785926"/>
            <a:ext cx="128588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А.С.(Федосеева) Зайцева-Панкратова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143504" y="1857364"/>
            <a:ext cx="7143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00562" y="642918"/>
            <a:ext cx="857256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10" name="Рисунок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00562" y="714357"/>
            <a:ext cx="923925" cy="92869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643438" y="1500175"/>
            <a:ext cx="2000264" cy="27699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Г.В. (</a:t>
            </a:r>
            <a:r>
              <a:rPr lang="ru-RU" sz="1200" b="1" dirty="0" err="1" smtClean="0"/>
              <a:t>Тащилина</a:t>
            </a:r>
            <a:r>
              <a:rPr lang="ru-RU" sz="1200" b="1" dirty="0" smtClean="0"/>
              <a:t>) - </a:t>
            </a:r>
            <a:r>
              <a:rPr lang="ru-RU" sz="1200" b="1" dirty="0" err="1" smtClean="0"/>
              <a:t>Абиркина</a:t>
            </a:r>
            <a:endParaRPr lang="ru-RU" sz="1200" b="1" dirty="0"/>
          </a:p>
        </p:txBody>
      </p:sp>
      <p:sp>
        <p:nvSpPr>
          <p:cNvPr id="26" name="Овал 25"/>
          <p:cNvSpPr/>
          <p:nvPr/>
        </p:nvSpPr>
        <p:spPr>
          <a:xfrm>
            <a:off x="4714876" y="1857364"/>
            <a:ext cx="857256" cy="10001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6314" y="1857364"/>
            <a:ext cx="714381" cy="9753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286248" y="2786059"/>
            <a:ext cx="1285884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/>
              <a:t>А.Ф.Федосеева-Тащилина</a:t>
            </a:r>
            <a:endParaRPr lang="ru-RU" sz="12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428728" y="600076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Педагогическая профессия в традициях семьи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</Words>
  <Application>Microsoft Office PowerPoint</Application>
  <PresentationFormat>Экран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2012-02-03T09:37:41Z</dcterms:created>
  <dcterms:modified xsi:type="dcterms:W3CDTF">2012-02-29T18:02:33Z</dcterms:modified>
</cp:coreProperties>
</file>