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74" r:id="rId5"/>
    <p:sldId id="275" r:id="rId6"/>
    <p:sldId id="276" r:id="rId7"/>
    <p:sldId id="27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13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3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13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513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3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14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517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/>
            </a:p>
          </p:txBody>
        </p:sp>
      </p:grpSp>
      <p:sp>
        <p:nvSpPr>
          <p:cNvPr id="517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7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79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180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81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63525" y="3922713"/>
            <a:ext cx="361632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63525" y="3922713"/>
            <a:ext cx="361632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63525" y="3922713"/>
            <a:ext cx="361632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263525" y="3922713"/>
            <a:ext cx="7386638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r>
              <a:rPr lang="ru-RU" smtClean="0"/>
              <a:t>Вставка клипа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263525" y="1598613"/>
            <a:ext cx="7386638" cy="4497387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63525" y="1598613"/>
            <a:ext cx="7386638" cy="4497387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410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10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09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10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11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12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1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4114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15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16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17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18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19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20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21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412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2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2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2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2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2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2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4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4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2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2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/>
            </a:p>
          </p:txBody>
        </p:sp>
      </p:grpSp>
      <p:sp>
        <p:nvSpPr>
          <p:cNvPr id="4153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54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5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22.02.2013</a:t>
            </a:fld>
            <a:endParaRPr lang="ru-RU"/>
          </a:p>
        </p:txBody>
      </p:sp>
      <p:sp>
        <p:nvSpPr>
          <p:cNvPr id="415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415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2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2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2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ctrTitle" sz="quarter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smtClean="0">
                <a:latin typeface="Monotype Corsiva" pitchFamily="66" charset="0"/>
              </a:rPr>
              <a:t>«Проектная  деятельность  ДОУ  для развития  связной  речи   дошкольников»</a:t>
            </a:r>
          </a:p>
        </p:txBody>
      </p:sp>
      <p:sp>
        <p:nvSpPr>
          <p:cNvPr id="3075" name="Подзаголовок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FFFF00"/>
                </a:solidFill>
                <a:latin typeface="Monotype Corsiva" pitchFamily="66" charset="0"/>
              </a:rPr>
              <a:t>Старший  воспитатель </a:t>
            </a:r>
          </a:p>
          <a:p>
            <a:r>
              <a:rPr lang="ru-RU" smtClean="0">
                <a:solidFill>
                  <a:srgbClr val="FFFF00"/>
                </a:solidFill>
                <a:latin typeface="Monotype Corsiva" pitchFamily="66" charset="0"/>
              </a:rPr>
              <a:t> ГБДОУ №18</a:t>
            </a:r>
          </a:p>
          <a:p>
            <a:r>
              <a:rPr lang="ru-RU" smtClean="0">
                <a:solidFill>
                  <a:srgbClr val="FFFF00"/>
                </a:solidFill>
                <a:latin typeface="Monotype Corsiva" pitchFamily="66" charset="0"/>
              </a:rPr>
              <a:t>Соколова  Елена  Борисовна</a:t>
            </a:r>
          </a:p>
          <a:p>
            <a:endParaRPr lang="ru-RU" smtClean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 sz="quarter"/>
          </p:nvPr>
        </p:nvSpPr>
        <p:spPr>
          <a:xfrm>
            <a:off x="285750" y="214313"/>
            <a:ext cx="6965950" cy="1500187"/>
          </a:xfrm>
        </p:spPr>
        <p:txBody>
          <a:bodyPr/>
          <a:lstStyle/>
          <a:p>
            <a:pPr eaLnBrk="1" hangingPunct="1"/>
            <a:r>
              <a:rPr lang="ru-RU" sz="3200" smtClean="0"/>
              <a:t>Познавательный, межгрупповой проект</a:t>
            </a: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428750" y="1643063"/>
            <a:ext cx="5640388" cy="3857625"/>
          </a:xfrm>
        </p:spPr>
        <p:txBody>
          <a:bodyPr/>
          <a:lstStyle/>
          <a:p>
            <a:pPr eaLnBrk="1" hangingPunct="1"/>
            <a:r>
              <a:rPr lang="ru-RU" sz="8000" smtClean="0">
                <a:solidFill>
                  <a:srgbClr val="FFFF00"/>
                </a:solidFill>
                <a:latin typeface="Monotype Corsiva" pitchFamily="66" charset="0"/>
              </a:rPr>
              <a:t>«Все, что Родиной зовём»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285750" y="571500"/>
            <a:ext cx="842962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u="sng">
                <a:solidFill>
                  <a:srgbClr val="FFFF00"/>
                </a:solidFill>
                <a:latin typeface="Monotype Corsiva" pitchFamily="66" charset="0"/>
              </a:rPr>
              <a:t>Цель проекта</a:t>
            </a:r>
            <a:r>
              <a:rPr lang="ru-RU" sz="4400" u="sng">
                <a:solidFill>
                  <a:srgbClr val="FFFF00"/>
                </a:solidFill>
              </a:rPr>
              <a:t>: </a:t>
            </a:r>
          </a:p>
          <a:p>
            <a:r>
              <a:rPr lang="ru-RU" sz="4400">
                <a:solidFill>
                  <a:schemeClr val="tx2"/>
                </a:solidFill>
              </a:rPr>
              <a:t>Приобщение детей-дошкольников к истории и культуре русского народа, формирование у них  основ нравственно-патриотического сознания, коммуникаттивных навыков общения.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 descr="проект Сориной 0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25"/>
            <a:ext cx="7786688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85938" y="2571750"/>
            <a:ext cx="432593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00"/>
                </a:solidFill>
              </a:rPr>
              <a:t>                              Блок №3</a:t>
            </a:r>
          </a:p>
          <a:p>
            <a:r>
              <a:rPr lang="ru-RU" sz="3200">
                <a:solidFill>
                  <a:srgbClr val="FFFF00"/>
                </a:solidFill>
                <a:latin typeface="Comic Sans MS" pitchFamily="66" charset="0"/>
              </a:rPr>
              <a:t>Народный фольклор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57250" y="142875"/>
            <a:ext cx="61245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99FF99"/>
                </a:solidFill>
                <a:latin typeface="Monotype Corsiva" pitchFamily="66" charset="0"/>
              </a:rPr>
              <a:t>Проект «Сказки у избушки»</a:t>
            </a:r>
          </a:p>
          <a:p>
            <a:r>
              <a:rPr lang="ru-RU" sz="2000">
                <a:solidFill>
                  <a:srgbClr val="99FF99"/>
                </a:solidFill>
                <a:latin typeface="Monotype Corsiva" pitchFamily="66" charset="0"/>
              </a:rPr>
              <a:t>Цель: формирование интереса к русским народным сказкам,</a:t>
            </a:r>
          </a:p>
          <a:p>
            <a:r>
              <a:rPr lang="ru-RU" sz="2000">
                <a:solidFill>
                  <a:srgbClr val="99FF99"/>
                </a:solidFill>
                <a:latin typeface="Monotype Corsiva" pitchFamily="66" charset="0"/>
              </a:rPr>
              <a:t>Желания  выразить самостоятельные творческие  замыслы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32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357313"/>
            <a:ext cx="6357938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0"/>
            <a:ext cx="77835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99FF99"/>
                </a:solidFill>
                <a:latin typeface="Monotype Corsiva" pitchFamily="66" charset="0"/>
              </a:rPr>
              <a:t>Проект «Россияночка – игралочка»</a:t>
            </a:r>
          </a:p>
          <a:p>
            <a:r>
              <a:rPr lang="ru-RU" sz="2000">
                <a:solidFill>
                  <a:srgbClr val="99FF99"/>
                </a:solidFill>
                <a:latin typeface="Monotype Corsiva" pitchFamily="66" charset="0"/>
              </a:rPr>
              <a:t>Цель: формирование интереса к русским народным играм, </a:t>
            </a:r>
          </a:p>
          <a:p>
            <a:r>
              <a:rPr lang="ru-RU" sz="2000">
                <a:solidFill>
                  <a:srgbClr val="99FF99"/>
                </a:solidFill>
                <a:latin typeface="Monotype Corsiva" pitchFamily="66" charset="0"/>
              </a:rPr>
              <a:t>коррекция через них  индивидуальных  психологических особенностей детей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29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928688"/>
            <a:ext cx="74295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00125" y="0"/>
            <a:ext cx="66135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99FF99"/>
                </a:solidFill>
                <a:latin typeface="Monotype Corsiva" pitchFamily="66" charset="0"/>
              </a:rPr>
              <a:t>Проект «Русские сказки»</a:t>
            </a:r>
          </a:p>
          <a:p>
            <a:r>
              <a:rPr lang="ru-RU" sz="2000">
                <a:solidFill>
                  <a:srgbClr val="99FF99"/>
                </a:solidFill>
                <a:latin typeface="Monotype Corsiva" pitchFamily="66" charset="0"/>
              </a:rPr>
              <a:t>Цель: формирование интереса к русским народным сказкам,</a:t>
            </a:r>
          </a:p>
          <a:p>
            <a:r>
              <a:rPr lang="ru-RU" sz="2000">
                <a:solidFill>
                  <a:srgbClr val="99FF99"/>
                </a:solidFill>
                <a:latin typeface="Monotype Corsiva" pitchFamily="66" charset="0"/>
              </a:rPr>
              <a:t> коррекция   общих речевых навыков  и навыков связной речи детей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1" descr="доу18 экскурсии 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750" y="1098550"/>
            <a:ext cx="7074131" cy="5303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0"/>
            <a:ext cx="89693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rgbClr val="99FF99"/>
                </a:solidFill>
                <a:latin typeface="Monotype Corsiva" pitchFamily="66" charset="0"/>
              </a:rPr>
              <a:t>Проект «Город мой родной»</a:t>
            </a:r>
          </a:p>
          <a:p>
            <a:r>
              <a:rPr lang="ru-RU" sz="2000">
                <a:solidFill>
                  <a:srgbClr val="99FF99"/>
                </a:solidFill>
                <a:latin typeface="Monotype Corsiva" pitchFamily="66" charset="0"/>
              </a:rPr>
              <a:t>Цель: формирование интереса к архитектуре родного города, развитие связной речи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6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1</TotalTime>
  <Words>143</Words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Тема6</vt:lpstr>
      <vt:lpstr>«Проектная  деятельность  ДОУ  для развития  связной  речи   дошкольников»</vt:lpstr>
      <vt:lpstr>Познавательный, межгрупповой проект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«Проектная  деятельность  ДОУ  для развития  связной  речи   дошкольников»</dc:title>
  <cp:lastModifiedBy>Admin</cp:lastModifiedBy>
  <cp:revision>4</cp:revision>
  <dcterms:modified xsi:type="dcterms:W3CDTF">2013-02-22T14:32:59Z</dcterms:modified>
</cp:coreProperties>
</file>