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7" r:id="rId9"/>
    <p:sldId id="269" r:id="rId10"/>
    <p:sldId id="271" r:id="rId11"/>
    <p:sldId id="272" r:id="rId12"/>
    <p:sldId id="275" r:id="rId13"/>
    <p:sldId id="276" r:id="rId14"/>
    <p:sldId id="278" r:id="rId15"/>
    <p:sldId id="28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9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C243B78-895E-4BBE-81FC-79D1204545B5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512EEDD-DC2C-4B4B-B798-C0902ADF4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43B78-895E-4BBE-81FC-79D1204545B5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EEDD-DC2C-4B4B-B798-C0902ADF4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43B78-895E-4BBE-81FC-79D1204545B5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EEDD-DC2C-4B4B-B798-C0902ADF4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C243B78-895E-4BBE-81FC-79D1204545B5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512EEDD-DC2C-4B4B-B798-C0902ADF47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C243B78-895E-4BBE-81FC-79D1204545B5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512EEDD-DC2C-4B4B-B798-C0902ADF4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43B78-895E-4BBE-81FC-79D1204545B5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EEDD-DC2C-4B4B-B798-C0902ADF47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43B78-895E-4BBE-81FC-79D1204545B5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EEDD-DC2C-4B4B-B798-C0902ADF47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243B78-895E-4BBE-81FC-79D1204545B5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512EEDD-DC2C-4B4B-B798-C0902ADF47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43B78-895E-4BBE-81FC-79D1204545B5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2EEDD-DC2C-4B4B-B798-C0902ADF4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C243B78-895E-4BBE-81FC-79D1204545B5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512EEDD-DC2C-4B4B-B798-C0902ADF47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243B78-895E-4BBE-81FC-79D1204545B5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512EEDD-DC2C-4B4B-B798-C0902ADF47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C243B78-895E-4BBE-81FC-79D1204545B5}" type="datetimeFigureOut">
              <a:rPr lang="ru-RU" smtClean="0"/>
              <a:pPr/>
              <a:t>22.12.2012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512EEDD-DC2C-4B4B-B798-C0902ADF4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Животные леса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6665168" cy="1143000"/>
          </a:xfrm>
        </p:spPr>
        <p:txBody>
          <a:bodyPr/>
          <a:lstStyle/>
          <a:p>
            <a:r>
              <a:rPr lang="ru-RU" dirty="0" smtClean="0"/>
              <a:t>ДЯТЕЛ                            </a:t>
            </a:r>
            <a:r>
              <a:rPr lang="ru-RU" dirty="0" smtClean="0">
                <a:solidFill>
                  <a:srgbClr val="4E5B6F"/>
                </a:solidFill>
              </a:rPr>
              <a:t>СИНИЦА</a:t>
            </a:r>
            <a:endParaRPr lang="ru-RU" dirty="0"/>
          </a:p>
        </p:txBody>
      </p:sp>
      <p:pic>
        <p:nvPicPr>
          <p:cNvPr id="19458" name="Picture 2" descr="http://birds-altay.ru/wp-content/uploads/2009/11/42-350x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3077085" cy="3024336"/>
          </a:xfrm>
          <a:prstGeom prst="rect">
            <a:avLst/>
          </a:prstGeom>
          <a:noFill/>
        </p:spPr>
      </p:pic>
      <p:pic>
        <p:nvPicPr>
          <p:cNvPr id="19460" name="Picture 4" descr="http://www.goldensites.ru/media/1/B_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293096"/>
            <a:ext cx="2263108" cy="2376264"/>
          </a:xfrm>
          <a:prstGeom prst="rect">
            <a:avLst/>
          </a:prstGeom>
          <a:noFill/>
        </p:spPr>
      </p:pic>
      <p:pic>
        <p:nvPicPr>
          <p:cNvPr id="6" name="Picture 4" descr="http://www.goldensites.ru/media/1/20091102-b_11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4052" y="1196752"/>
            <a:ext cx="4572000" cy="2628900"/>
          </a:xfrm>
          <a:prstGeom prst="rect">
            <a:avLst/>
          </a:prstGeom>
          <a:noFill/>
        </p:spPr>
      </p:pic>
      <p:pic>
        <p:nvPicPr>
          <p:cNvPr id="7" name="Picture 8" descr="http://animals-birds.ru/sinic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171528"/>
            <a:ext cx="3312368" cy="244977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83537" y="3244334"/>
            <a:ext cx="1176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СИНИЦА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1143000"/>
          </a:xfrm>
        </p:spPr>
        <p:txBody>
          <a:bodyPr/>
          <a:lstStyle/>
          <a:p>
            <a:r>
              <a:rPr lang="ru-RU" dirty="0" smtClean="0"/>
              <a:t>ГЛУХАРЬ</a:t>
            </a:r>
            <a:endParaRPr lang="ru-RU" dirty="0"/>
          </a:p>
        </p:txBody>
      </p:sp>
      <p:pic>
        <p:nvPicPr>
          <p:cNvPr id="18436" name="Picture 4" descr="http://enc.permkultura.ru/getImage.do?object=1804070182&amp;original=1&amp;compatible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859" y="1484784"/>
            <a:ext cx="3245022" cy="2344790"/>
          </a:xfrm>
          <a:prstGeom prst="rect">
            <a:avLst/>
          </a:prstGeom>
          <a:noFill/>
        </p:spPr>
      </p:pic>
      <p:pic>
        <p:nvPicPr>
          <p:cNvPr id="18442" name="Picture 10" descr="http://ohota-i-rybalka.ru/wp-content/uploads/2010/11/%D0%BE%D1%85%D0%BE%D1%82%D0%B0-%D0%BD%D0%B0-%D0%B3%D0%BB%D1%83%D1%85%D0%B0%D1%80%D1%8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221088"/>
            <a:ext cx="3017912" cy="2391695"/>
          </a:xfrm>
          <a:prstGeom prst="rect">
            <a:avLst/>
          </a:prstGeom>
          <a:noFill/>
        </p:spPr>
      </p:pic>
      <p:pic>
        <p:nvPicPr>
          <p:cNvPr id="6" name="Picture 2" descr="http://bestoxotnik.ru/wp-content/uploads/2012/03/Black-Grou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570623"/>
            <a:ext cx="3286369" cy="2173112"/>
          </a:xfrm>
          <a:prstGeom prst="rect">
            <a:avLst/>
          </a:prstGeom>
          <a:noFill/>
        </p:spPr>
      </p:pic>
      <p:pic>
        <p:nvPicPr>
          <p:cNvPr id="7" name="Picture 6" descr="http://upload.wikimedia.org/wikipedia/commons/thumb/b/bf/Black_Grouse_Nationalpark_Bayerischer_Wald.jpg/240px-Black_Grouse_Nationalpark_Bayerischer_Wal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933056"/>
            <a:ext cx="1944216" cy="276283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174000" y="764704"/>
            <a:ext cx="193835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cap="small" dirty="0">
                <a:solidFill>
                  <a:srgbClr val="4E5B6F"/>
                </a:solidFill>
                <a:ea typeface="+mj-ea"/>
                <a:cs typeface="+mj-cs"/>
              </a:rPr>
              <a:t>ТЕТЕРЕВ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ru-RU" dirty="0" smtClean="0"/>
              <a:t>ПОПОЛЗЕНЬ</a:t>
            </a:r>
            <a:endParaRPr lang="ru-RU" dirty="0"/>
          </a:p>
        </p:txBody>
      </p:sp>
      <p:pic>
        <p:nvPicPr>
          <p:cNvPr id="15362" name="Picture 2" descr="http://zoomet.ru/mal/foto2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445" y="3934163"/>
            <a:ext cx="4391125" cy="2350689"/>
          </a:xfrm>
          <a:prstGeom prst="rect">
            <a:avLst/>
          </a:prstGeom>
          <a:noFill/>
        </p:spPr>
      </p:pic>
      <p:sp>
        <p:nvSpPr>
          <p:cNvPr id="15366" name="AutoShape 6" descr="http://www.goldensites.ru/media/1/B_1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ttp://www.goldensites.ru/media/1/B_1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http://www.goldensites.ru/media/1/B_11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4" name="Picture 14" descr="http://www.floranimal.ru/families/44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1340768"/>
            <a:ext cx="3071385" cy="2068067"/>
          </a:xfrm>
          <a:prstGeom prst="rect">
            <a:avLst/>
          </a:prstGeom>
          <a:noFill/>
        </p:spPr>
      </p:pic>
      <p:pic>
        <p:nvPicPr>
          <p:cNvPr id="10" name="Picture 2" descr="http://img-fotki.yandex.ru/get/5700/tmalevich.2/0_40b16_ce1e53a9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192987"/>
            <a:ext cx="3538364" cy="2363627"/>
          </a:xfrm>
          <a:prstGeom prst="rect">
            <a:avLst/>
          </a:prstGeom>
          <a:noFill/>
        </p:spPr>
      </p:pic>
      <p:pic>
        <p:nvPicPr>
          <p:cNvPr id="11" name="Picture 8" descr="https://encrypted-tbn3.gstatic.com/images?q=tbn:ANd9GcSIQvPjdQjFpOlBy_GgJFrB6HMAfH_-GE81K-V7eQx2a1rbsYUB-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5285" y="3863326"/>
            <a:ext cx="2311091" cy="27374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618152" y="548680"/>
            <a:ext cx="20923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cap="small" dirty="0">
                <a:solidFill>
                  <a:srgbClr val="4E5B6F"/>
                </a:solidFill>
                <a:ea typeface="+mj-ea"/>
                <a:cs typeface="+mj-cs"/>
              </a:rPr>
              <a:t>СОЛОВЕЙ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980728"/>
            <a:ext cx="2056656" cy="1143000"/>
          </a:xfrm>
        </p:spPr>
        <p:txBody>
          <a:bodyPr/>
          <a:lstStyle/>
          <a:p>
            <a:r>
              <a:rPr lang="ru-RU" dirty="0" smtClean="0"/>
              <a:t>БЕЛКА</a:t>
            </a:r>
            <a:endParaRPr lang="ru-RU" dirty="0"/>
          </a:p>
        </p:txBody>
      </p:sp>
      <p:pic>
        <p:nvPicPr>
          <p:cNvPr id="14338" name="Picture 2" descr="http://fedpress.ru/sites/fedpress/files/didenko/news/bel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8632"/>
            <a:ext cx="3672408" cy="2757645"/>
          </a:xfrm>
          <a:prstGeom prst="rect">
            <a:avLst/>
          </a:prstGeom>
          <a:noFill/>
        </p:spPr>
      </p:pic>
      <p:pic>
        <p:nvPicPr>
          <p:cNvPr id="14340" name="Picture 4" descr="http://sigils.ru/signs/img/belka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600400"/>
            <a:ext cx="3068960" cy="3068960"/>
          </a:xfrm>
          <a:prstGeom prst="rect">
            <a:avLst/>
          </a:prstGeom>
          <a:noFill/>
        </p:spPr>
      </p:pic>
      <p:pic>
        <p:nvPicPr>
          <p:cNvPr id="14342" name="Picture 6" descr="http://stfond.ru/images/load/Image/belk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5" y="3444179"/>
            <a:ext cx="4032448" cy="2930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3920" y="836712"/>
            <a:ext cx="1306488" cy="652934"/>
          </a:xfrm>
        </p:spPr>
        <p:txBody>
          <a:bodyPr/>
          <a:lstStyle/>
          <a:p>
            <a:r>
              <a:rPr lang="ru-RU" dirty="0" smtClean="0"/>
              <a:t>ЗАЯЦ</a:t>
            </a:r>
            <a:endParaRPr lang="ru-RU" dirty="0"/>
          </a:p>
        </p:txBody>
      </p:sp>
      <p:pic>
        <p:nvPicPr>
          <p:cNvPr id="13314" name="Picture 2" descr="http://www.sunhome.ru/UsersGallery/Cards/pashalnyy_zayac_otkryt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84984"/>
            <a:ext cx="3870598" cy="2899431"/>
          </a:xfrm>
          <a:prstGeom prst="rect">
            <a:avLst/>
          </a:prstGeom>
          <a:noFill/>
        </p:spPr>
      </p:pic>
      <p:pic>
        <p:nvPicPr>
          <p:cNvPr id="13316" name="Picture 4" descr="http://img.animal-photos.ru/rabbits/rabbits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02852"/>
            <a:ext cx="4152461" cy="3442172"/>
          </a:xfrm>
          <a:prstGeom prst="rect">
            <a:avLst/>
          </a:prstGeom>
          <a:noFill/>
        </p:spPr>
      </p:pic>
      <p:pic>
        <p:nvPicPr>
          <p:cNvPr id="13318" name="Picture 6" descr="https://encrypted-tbn1.gstatic.com/images?q=tbn:ANd9GcRNnseIuSfIFm4a1msgE3GwHIT4CQlZJVpFSi2TCVHg3w6V_XITM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005064"/>
            <a:ext cx="3331071" cy="27839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7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192" y="620688"/>
            <a:ext cx="946448" cy="652934"/>
          </a:xfrm>
        </p:spPr>
        <p:txBody>
          <a:bodyPr/>
          <a:lstStyle/>
          <a:p>
            <a:r>
              <a:rPr lang="ru-RU" dirty="0" smtClean="0"/>
              <a:t>ЁЖ</a:t>
            </a:r>
            <a:endParaRPr lang="ru-RU" dirty="0"/>
          </a:p>
        </p:txBody>
      </p:sp>
      <p:pic>
        <p:nvPicPr>
          <p:cNvPr id="12290" name="Picture 2" descr="http://img-fotki.yandex.ru/get/12/vlp3.1/0_4e36_e3c32398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7"/>
            <a:ext cx="3456384" cy="2937937"/>
          </a:xfrm>
          <a:prstGeom prst="rect">
            <a:avLst/>
          </a:prstGeom>
          <a:noFill/>
        </p:spPr>
      </p:pic>
      <p:pic>
        <p:nvPicPr>
          <p:cNvPr id="12294" name="Picture 6" descr="http://s51.radikal.ru/i134/1009/bd/2c0d22757e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495939"/>
            <a:ext cx="3888432" cy="3060340"/>
          </a:xfrm>
          <a:prstGeom prst="rect">
            <a:avLst/>
          </a:prstGeom>
          <a:noFill/>
        </p:spPr>
      </p:pic>
      <p:pic>
        <p:nvPicPr>
          <p:cNvPr id="12298" name="Picture 10" descr="http://givotnie.com/wp-content/uploads/2011/04/egik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780928"/>
            <a:ext cx="3393303" cy="2759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797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encrypted-tbn3.gstatic.com/images?q=tbn:ANd9GcRepFVDPfV2u6TSbtBXSO0HbXO0AuaczIZoq_D5b-y0bV0qZid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384376" cy="2806171"/>
          </a:xfrm>
          <a:prstGeom prst="rect">
            <a:avLst/>
          </a:prstGeom>
          <a:noFill/>
        </p:spPr>
      </p:pic>
      <p:pic>
        <p:nvPicPr>
          <p:cNvPr id="46086" name="Picture 6" descr="https://encrypted-tbn2.gstatic.com/images?q=tbn:ANd9GcTgHh3529U6qASR2uCYnDCBb5aHuto23PAXr8nke-0BPaDgrN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0"/>
            <a:ext cx="4608512" cy="306675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МУХА</a:t>
            </a:r>
            <a:endParaRPr lang="ru-RU" dirty="0"/>
          </a:p>
        </p:txBody>
      </p:sp>
      <p:pic>
        <p:nvPicPr>
          <p:cNvPr id="46084" name="Picture 4" descr="https://encrypted-tbn0.gstatic.com/images?q=tbn:ANd9GcRXpUR50sO9H7DNQJmR1ikGO6vdvnaSirovDj6ELHpp8StkjaV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068960"/>
            <a:ext cx="4966468" cy="3720059"/>
          </a:xfrm>
          <a:prstGeom prst="rect">
            <a:avLst/>
          </a:prstGeom>
          <a:noFill/>
        </p:spPr>
      </p:pic>
      <p:pic>
        <p:nvPicPr>
          <p:cNvPr id="46088" name="Picture 8" descr="https://encrypted-tbn2.gstatic.com/images?q=tbn:ANd9GcTgjeptccX-e1bx909EIxB1Lzv-xtybaotDjCV7350uPegFd_D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140968"/>
            <a:ext cx="3286758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6" name="Picture 10" descr="https://encrypted-tbn1.gstatic.com/images?q=tbn:ANd9GcS7hxPL99ttjMSguzIBO24ize6v3qGWKsjx9AMPa03PMgs94Bw1E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30904" cy="218050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5369024" cy="1143000"/>
          </a:xfrm>
        </p:spPr>
        <p:txBody>
          <a:bodyPr/>
          <a:lstStyle/>
          <a:p>
            <a:r>
              <a:rPr lang="ru-RU" dirty="0" smtClean="0"/>
              <a:t>ПЧЕЛА</a:t>
            </a:r>
            <a:endParaRPr lang="ru-RU" dirty="0"/>
          </a:p>
        </p:txBody>
      </p:sp>
      <p:pic>
        <p:nvPicPr>
          <p:cNvPr id="45058" name="Picture 2" descr="https://encrypted-tbn2.gstatic.com/images?q=tbn:ANd9GcQHpVsLvilsdDe3LraOHcwb0CVIj2XyrXzAg9ZO8PfU7ZiYzoXT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620688"/>
            <a:ext cx="4242505" cy="2823196"/>
          </a:xfrm>
          <a:prstGeom prst="rect">
            <a:avLst/>
          </a:prstGeom>
          <a:noFill/>
        </p:spPr>
      </p:pic>
      <p:pic>
        <p:nvPicPr>
          <p:cNvPr id="45060" name="Picture 4" descr="https://encrypted-tbn2.gstatic.com/images?q=tbn:ANd9GcQk5ioz3ctBtLWf6gKssI4qRLdTJw-g6wsIs8ngHX0ft394FM1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645024"/>
            <a:ext cx="3313162" cy="2847678"/>
          </a:xfrm>
          <a:prstGeom prst="rect">
            <a:avLst/>
          </a:prstGeom>
          <a:noFill/>
        </p:spPr>
      </p:pic>
      <p:pic>
        <p:nvPicPr>
          <p:cNvPr id="45062" name="Picture 6" descr="https://encrypted-tbn0.gstatic.com/images?q=tbn:ANd9GcTZRLJE_ATbNr8H6uO4OHg2D9ohnrQP30Men5Ak64oaXXb1GNW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916832"/>
            <a:ext cx="2085975" cy="1885950"/>
          </a:xfrm>
          <a:prstGeom prst="rect">
            <a:avLst/>
          </a:prstGeom>
          <a:noFill/>
        </p:spPr>
      </p:pic>
      <p:pic>
        <p:nvPicPr>
          <p:cNvPr id="45064" name="Picture 8" descr="https://encrypted-tbn1.gstatic.com/images?q=tbn:ANd9GcQ-6xhL0Lz-hnoBH1F5sp239XzD6C7slCQpRdqelGmVL9xj9x87x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933056"/>
            <a:ext cx="3940930" cy="2487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2" name="Picture 10" descr="https://encrypted-tbn0.gstatic.com/images?q=tbn:ANd9GcT9itzGMLzKxBtnj2erYCikfPNZE0wyittNWydgtsdJA0Bs0ckOY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437112"/>
            <a:ext cx="2743200" cy="24208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2098576" cy="652934"/>
          </a:xfrm>
        </p:spPr>
        <p:txBody>
          <a:bodyPr>
            <a:normAutofit/>
          </a:bodyPr>
          <a:lstStyle/>
          <a:p>
            <a:r>
              <a:rPr lang="ru-RU" dirty="0" smtClean="0"/>
              <a:t>МУРАВЕЙ</a:t>
            </a:r>
            <a:endParaRPr lang="ru-RU" dirty="0"/>
          </a:p>
        </p:txBody>
      </p:sp>
      <p:pic>
        <p:nvPicPr>
          <p:cNvPr id="44034" name="Picture 2" descr="https://encrypted-tbn0.gstatic.com/images?q=tbn:ANd9GcQ-yEZdp5e5JZ7M7UJ_gg10E9Cz5IuYuKeQovzXGq3vJjUpE6hxW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1484" y="116632"/>
            <a:ext cx="2514972" cy="4336300"/>
          </a:xfrm>
          <a:prstGeom prst="rect">
            <a:avLst/>
          </a:prstGeom>
          <a:noFill/>
        </p:spPr>
      </p:pic>
      <p:pic>
        <p:nvPicPr>
          <p:cNvPr id="44036" name="Picture 4" descr="https://encrypted-tbn0.gstatic.com/images?q=tbn:ANd9GcQnbYB9njKHFT0zBAHCXAF1rDF7tle59A_jpP0m0a24QqwcGapbp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77072"/>
            <a:ext cx="2384214" cy="2459733"/>
          </a:xfrm>
          <a:prstGeom prst="rect">
            <a:avLst/>
          </a:prstGeom>
          <a:noFill/>
        </p:spPr>
      </p:pic>
      <p:pic>
        <p:nvPicPr>
          <p:cNvPr id="44038" name="Picture 6" descr="https://encrypted-tbn3.gstatic.com/images?q=tbn:ANd9GcQ5Jq1qRwYWoGGN4cTmyjZLmIwwdZyj3j531uahdRTZ-R-eYc_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005064"/>
            <a:ext cx="3137350" cy="2591173"/>
          </a:xfrm>
          <a:prstGeom prst="rect">
            <a:avLst/>
          </a:prstGeom>
          <a:noFill/>
        </p:spPr>
      </p:pic>
      <p:pic>
        <p:nvPicPr>
          <p:cNvPr id="44040" name="Picture 8" descr="https://encrypted-tbn3.gstatic.com/images?q=tbn:ANd9GcTfN7WCEGII7uJzZSSSr7RdYQhzichX9NpyocKv5yFXejfTacC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1104405"/>
            <a:ext cx="4032448" cy="26736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6" name="Picture 8" descr="https://encrypted-tbn0.gstatic.com/images?q=tbn:ANd9GcQymejL0Ch833Xm3LT1iErhI9f76tFPB6Q3qAfnVJT0JP82c_R-9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968626">
            <a:off x="4883297" y="508680"/>
            <a:ext cx="2757271" cy="27572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0"/>
            <a:ext cx="2808312" cy="710952"/>
          </a:xfrm>
        </p:spPr>
        <p:txBody>
          <a:bodyPr/>
          <a:lstStyle/>
          <a:p>
            <a:r>
              <a:rPr lang="ru-RU" dirty="0" smtClean="0"/>
              <a:t>ЖУК-КОРОЕД</a:t>
            </a:r>
            <a:endParaRPr lang="ru-RU" dirty="0"/>
          </a:p>
        </p:txBody>
      </p:sp>
      <p:pic>
        <p:nvPicPr>
          <p:cNvPr id="43010" name="Picture 2" descr="https://encrypted-tbn3.gstatic.com/images?q=tbn:ANd9GcTUSJWmudRotHmAEBVrYdcxjznkXxZR60aRm9EXt1Aa3JowT9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92263"/>
            <a:ext cx="3528392" cy="2750479"/>
          </a:xfrm>
          <a:prstGeom prst="rect">
            <a:avLst/>
          </a:prstGeom>
          <a:noFill/>
        </p:spPr>
      </p:pic>
      <p:pic>
        <p:nvPicPr>
          <p:cNvPr id="43012" name="Picture 4" descr="https://encrypted-tbn3.gstatic.com/images?q=tbn:ANd9GcQdWSAS4LTsp6iXON7_KN1LiyisP4EF5rndVre-pSh41gTPW-3K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212976"/>
            <a:ext cx="4350713" cy="3240360"/>
          </a:xfrm>
          <a:prstGeom prst="rect">
            <a:avLst/>
          </a:prstGeom>
          <a:noFill/>
        </p:spPr>
      </p:pic>
      <p:pic>
        <p:nvPicPr>
          <p:cNvPr id="43014" name="Picture 6" descr="https://encrypted-tbn2.gstatic.com/images?q=tbn:ANd9GcSRNtYF7gpJQZQfRxHrHM5Wa7UYbZMTaIZXPEwQgHcBoJJbbso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933056"/>
            <a:ext cx="3131840" cy="2609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323528" y="0"/>
            <a:ext cx="3538736" cy="723079"/>
          </a:xfrm>
        </p:spPr>
        <p:txBody>
          <a:bodyPr/>
          <a:lstStyle/>
          <a:p>
            <a:r>
              <a:rPr lang="ru-RU" dirty="0" smtClean="0"/>
              <a:t>БУРАЯ ЛЯГУШКА</a:t>
            </a:r>
            <a:endParaRPr lang="ru-RU" dirty="0"/>
          </a:p>
        </p:txBody>
      </p:sp>
      <p:pic>
        <p:nvPicPr>
          <p:cNvPr id="41988" name="Picture 4" descr="https://encrypted-tbn0.gstatic.com/images?q=tbn:ANd9GcQ8JbXnlfeFShpbwNFDPgzt7MJ__4LeWAcNukntTl-QgLZP6vpn0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17032"/>
            <a:ext cx="3908370" cy="2954003"/>
          </a:xfrm>
          <a:prstGeom prst="rect">
            <a:avLst/>
          </a:prstGeom>
          <a:noFill/>
        </p:spPr>
      </p:pic>
      <p:pic>
        <p:nvPicPr>
          <p:cNvPr id="41996" name="Picture 12" descr="https://encrypted-tbn1.gstatic.com/images?q=tbn:ANd9GcQH6-Sw9x36O_ObXx5LjPQ2H6PopK0s90ojAdorZBYTKBrjoPODW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92696"/>
            <a:ext cx="3960440" cy="284616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67536" y="169476"/>
            <a:ext cx="2021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ЯЩЕРИЦА</a:t>
            </a:r>
            <a:endParaRPr lang="ru-RU" sz="2800" dirty="0"/>
          </a:p>
        </p:txBody>
      </p:sp>
      <p:pic>
        <p:nvPicPr>
          <p:cNvPr id="8" name="Picture 4" descr="https://encrypted-tbn3.gstatic.com/images?q=tbn:ANd9GcQ6-0UUO9-xiBRvST1UbtwNnoQnwpaLT78cGEkcJpj_9M3YCJL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913735"/>
            <a:ext cx="3647577" cy="2404087"/>
          </a:xfrm>
          <a:prstGeom prst="rect">
            <a:avLst/>
          </a:prstGeom>
          <a:noFill/>
        </p:spPr>
      </p:pic>
      <p:pic>
        <p:nvPicPr>
          <p:cNvPr id="9" name="Picture 6" descr="https://encrypted-tbn1.gstatic.com/images?q=tbn:ANd9GcTtvOVjYmMP4ohS_2NuMEErDTvMzYy99HHq90IuEtvORPumnGO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3191" y="3656628"/>
            <a:ext cx="4205274" cy="2798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1810544" cy="724942"/>
          </a:xfrm>
        </p:spPr>
        <p:txBody>
          <a:bodyPr>
            <a:normAutofit/>
          </a:bodyPr>
          <a:lstStyle/>
          <a:p>
            <a:r>
              <a:rPr lang="ru-RU" dirty="0" smtClean="0"/>
              <a:t>ГАДЮКА</a:t>
            </a:r>
            <a:endParaRPr lang="ru-RU" dirty="0"/>
          </a:p>
        </p:txBody>
      </p:sp>
      <p:pic>
        <p:nvPicPr>
          <p:cNvPr id="38914" name="Picture 2" descr="https://encrypted-tbn2.gstatic.com/images?q=tbn:ANd9GcR3QXRlVL86DMRIOtOaXiIO6l9EGGZIJMa-aNzeEVf9ZfXc64D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89040"/>
            <a:ext cx="3692966" cy="2766161"/>
          </a:xfrm>
          <a:prstGeom prst="rect">
            <a:avLst/>
          </a:prstGeom>
          <a:noFill/>
        </p:spPr>
      </p:pic>
      <p:pic>
        <p:nvPicPr>
          <p:cNvPr id="38918" name="Picture 6" descr="https://encrypted-tbn1.gstatic.com/images?q=tbn:ANd9GcRGA84rXybgDYnC7rLB8O_tSgYu69XGkpnSm07ozdBlbfNHWIH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3260918" cy="2509378"/>
          </a:xfrm>
          <a:prstGeom prst="rect">
            <a:avLst/>
          </a:prstGeom>
          <a:noFill/>
        </p:spPr>
      </p:pic>
      <p:pic>
        <p:nvPicPr>
          <p:cNvPr id="7" name="Picture 10" descr="http://upload.wikimedia.org/wikipedia/commons/3/3c/Ringelnatter_(Natrix_natrix)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036857"/>
            <a:ext cx="3535183" cy="2430438"/>
          </a:xfrm>
          <a:prstGeom prst="rect">
            <a:avLst/>
          </a:prstGeom>
          <a:noFill/>
        </p:spPr>
      </p:pic>
      <p:pic>
        <p:nvPicPr>
          <p:cNvPr id="8" name="Picture 12" descr="http://nuclearno.com/2003%5Czmiy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2205" y="3697701"/>
            <a:ext cx="3810000" cy="2857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868144" y="332656"/>
            <a:ext cx="824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УЖ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634082"/>
          </a:xfrm>
        </p:spPr>
        <p:txBody>
          <a:bodyPr/>
          <a:lstStyle/>
          <a:p>
            <a:r>
              <a:rPr lang="ru-RU" dirty="0" smtClean="0"/>
              <a:t>ИВОЛГА</a:t>
            </a:r>
            <a:endParaRPr lang="ru-RU" dirty="0"/>
          </a:p>
        </p:txBody>
      </p:sp>
      <p:pic>
        <p:nvPicPr>
          <p:cNvPr id="23558" name="Picture 6" descr="http://www.stihi.ru/pics/2009/08/05/2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764704"/>
            <a:ext cx="2160240" cy="2972807"/>
          </a:xfrm>
          <a:prstGeom prst="rect">
            <a:avLst/>
          </a:prstGeom>
          <a:noFill/>
        </p:spPr>
      </p:pic>
      <p:pic>
        <p:nvPicPr>
          <p:cNvPr id="23560" name="Picture 8" descr="http://www.goldensites.ru/media/1/20100202-b_12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3960440" cy="2788811"/>
          </a:xfrm>
          <a:prstGeom prst="rect">
            <a:avLst/>
          </a:prstGeom>
          <a:noFill/>
        </p:spPr>
      </p:pic>
      <p:pic>
        <p:nvPicPr>
          <p:cNvPr id="7" name="Picture 8" descr="https://encrypted-tbn0.gstatic.com/images?q=tbn:ANd9GcTP84t1BLmJ6Asa_KY8mAaUplwG5EKIRa1UUojImrJ37r-7-1q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3417" y="909521"/>
            <a:ext cx="4010174" cy="2683171"/>
          </a:xfrm>
          <a:prstGeom prst="rect">
            <a:avLst/>
          </a:prstGeom>
          <a:noFill/>
        </p:spPr>
      </p:pic>
      <p:pic>
        <p:nvPicPr>
          <p:cNvPr id="8" name="Picture 2" descr="https://encrypted-tbn2.gstatic.com/images?q=tbn:ANd9GcTnmh0GM95rwI1Vw1kedWcGIXHkuuI88dF9nkONDJMNYkyPAuhXS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070915"/>
            <a:ext cx="3570337" cy="248198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833358" y="218454"/>
            <a:ext cx="148745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cap="small" dirty="0">
                <a:solidFill>
                  <a:srgbClr val="4E5B6F"/>
                </a:solidFill>
                <a:ea typeface="+mj-ea"/>
                <a:cs typeface="+mj-cs"/>
              </a:rPr>
              <a:t>ДРОЗД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-277296"/>
            <a:ext cx="4432920" cy="1143000"/>
          </a:xfrm>
        </p:spPr>
        <p:txBody>
          <a:bodyPr/>
          <a:lstStyle/>
          <a:p>
            <a:r>
              <a:rPr lang="ru-RU" dirty="0" smtClean="0"/>
              <a:t>ЗЯБЛИК</a:t>
            </a:r>
            <a:endParaRPr lang="ru-RU" dirty="0"/>
          </a:p>
        </p:txBody>
      </p:sp>
      <p:pic>
        <p:nvPicPr>
          <p:cNvPr id="21508" name="Picture 4" descr="http://birds-altay.ru/wp-content/uploads/2010/05/49-350x2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4204"/>
            <a:ext cx="2973710" cy="2429947"/>
          </a:xfrm>
          <a:prstGeom prst="rect">
            <a:avLst/>
          </a:prstGeom>
          <a:noFill/>
        </p:spPr>
      </p:pic>
      <p:pic>
        <p:nvPicPr>
          <p:cNvPr id="21512" name="Picture 8" descr="http://upload.wikimedia.org/wikipedia/commons/thumb/7/7c/Fringilla_coelebs_chaffinch_male_edit2.jpg/275px-Fringilla_coelebs_chaffinch_male_edit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818" y="2996952"/>
            <a:ext cx="2670412" cy="3767709"/>
          </a:xfrm>
          <a:prstGeom prst="rect">
            <a:avLst/>
          </a:prstGeom>
          <a:noFill/>
        </p:spPr>
      </p:pic>
      <p:pic>
        <p:nvPicPr>
          <p:cNvPr id="7" name="Picture 2" descr="http://pics.livejournal.com/geo_bio/pic/0000p3x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052736"/>
            <a:ext cx="3743325" cy="4191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553486" y="5733256"/>
            <a:ext cx="196297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cap="small" dirty="0">
                <a:solidFill>
                  <a:srgbClr val="4E5B6F"/>
                </a:solidFill>
                <a:ea typeface="+mj-ea"/>
                <a:cs typeface="+mj-cs"/>
              </a:rPr>
              <a:t>КУКУШКА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302</TotalTime>
  <Words>25</Words>
  <Application>Microsoft Office PowerPoint</Application>
  <PresentationFormat>Экран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Животные леса</vt:lpstr>
      <vt:lpstr>МУХА</vt:lpstr>
      <vt:lpstr>ПЧЕЛА</vt:lpstr>
      <vt:lpstr>МУРАВЕЙ</vt:lpstr>
      <vt:lpstr>ЖУК-КОРОЕД</vt:lpstr>
      <vt:lpstr>БУРАЯ ЛЯГУШКА</vt:lpstr>
      <vt:lpstr>ГАДЮКА</vt:lpstr>
      <vt:lpstr>ИВОЛГА</vt:lpstr>
      <vt:lpstr>ЗЯБЛИК</vt:lpstr>
      <vt:lpstr>ДЯТЕЛ                            СИНИЦА</vt:lpstr>
      <vt:lpstr>ГЛУХАРЬ</vt:lpstr>
      <vt:lpstr>ПОПОЛЗЕНЬ</vt:lpstr>
      <vt:lpstr>БЕЛКА</vt:lpstr>
      <vt:lpstr>ЗАЯЦ</vt:lpstr>
      <vt:lpstr>ЁЖ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леса</dc:title>
  <dc:creator>Irina</dc:creator>
  <cp:lastModifiedBy>User</cp:lastModifiedBy>
  <cp:revision>58</cp:revision>
  <dcterms:created xsi:type="dcterms:W3CDTF">2012-11-19T10:41:37Z</dcterms:created>
  <dcterms:modified xsi:type="dcterms:W3CDTF">2012-12-22T14:56:38Z</dcterms:modified>
</cp:coreProperties>
</file>